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4" r:id="rId5"/>
    <p:sldId id="258" r:id="rId6"/>
    <p:sldId id="265" r:id="rId7"/>
    <p:sldId id="266" r:id="rId8"/>
    <p:sldId id="269" r:id="rId9"/>
    <p:sldId id="270" r:id="rId10"/>
    <p:sldId id="283" r:id="rId11"/>
    <p:sldId id="284" r:id="rId12"/>
    <p:sldId id="27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66FFFF"/>
    <a:srgbClr val="99FF99"/>
    <a:srgbClr val="CCFF99"/>
    <a:srgbClr val="CCFF66"/>
    <a:srgbClr val="99FF33"/>
    <a:srgbClr val="FFFF99"/>
    <a:srgbClr val="CCFF33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7" autoAdjust="0"/>
    <p:restoredTop sz="94713" autoAdjust="0"/>
  </p:normalViewPr>
  <p:slideViewPr>
    <p:cSldViewPr>
      <p:cViewPr varScale="1">
        <p:scale>
          <a:sx n="95" d="100"/>
          <a:sy n="95" d="100"/>
        </p:scale>
        <p:origin x="-4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6F16F-0071-476B-9A42-1D1A18DBE7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D3BB1-D864-4597-90AD-11608A3B8C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141DD-9734-4754-8B57-0B786AAA66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E2695C5-92A6-430E-BD23-900C55864C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E5DC3-8E83-4EAD-8F17-E7D66D5C8A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40124-D978-4C2E-9E9F-029E75520E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77027-6887-4959-AA03-9DD9712C01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DC0FB-71B2-4D45-BB00-582FE2FA32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46F74-FAC7-4196-80AD-EAAFD38FEE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1F871-EE7B-4472-A501-591061AE14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E53B9-4DFF-4C56-B7C7-C311CFD49C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14200-1B5F-4E45-9D52-765E5A3F6D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33"/>
            </a:gs>
            <a:gs pos="100000">
              <a:srgbClr val="66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5CE2EC-F8CF-4748-BBF8-5FEB0D03517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edge/>
    <p:sndAc>
      <p:stSnd>
        <p:snd r:embed="rId14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/>
            </a:gs>
            <a:gs pos="100000">
              <a:srgbClr val="66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1116013" y="1989138"/>
            <a:ext cx="7423150" cy="1433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НОВЫЕ  ПЕРИОДИЧЕСКИЕ  ИЗДАНИЯ</a:t>
            </a: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395288" y="4292600"/>
            <a:ext cx="8424862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ЛУЧШЕЕ  ИЗ  ПРАКТИКИ ВОСПИТАТЕЛЬНОЙ  РАБОТЫ</a:t>
            </a:r>
          </a:p>
        </p:txBody>
      </p:sp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flip="none" rotWithShape="1">
          <a:gsLst>
            <a:gs pos="0">
              <a:srgbClr val="66FFFF"/>
            </a:gs>
            <a:gs pos="0">
              <a:srgbClr val="66FFFF"/>
            </a:gs>
            <a:gs pos="100000">
              <a:srgbClr val="66FF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методика образования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1381861">
            <a:off x="2768154" y="835197"/>
            <a:ext cx="3745354" cy="4991250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Righ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r>
              <a:rPr lang="ru-RU" dirty="0" smtClean="0"/>
              <a:t>Книга представляет сборник научно-</a:t>
            </a:r>
          </a:p>
          <a:p>
            <a:pPr>
              <a:buNone/>
            </a:pPr>
            <a:r>
              <a:rPr lang="ru-RU" dirty="0" smtClean="0"/>
              <a:t>   методических разработок об        организации воспитательного процесса в современном образовательном </a:t>
            </a:r>
          </a:p>
          <a:p>
            <a:pPr>
              <a:buNone/>
            </a:pPr>
            <a:r>
              <a:rPr lang="ru-RU" dirty="0" smtClean="0"/>
              <a:t>   учреждении.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М., Педагогический поиск,2013 – 320 с.</a:t>
            </a:r>
          </a:p>
        </p:txBody>
      </p:sp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99FF33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6122987"/>
          </a:xfrm>
        </p:spPr>
        <p:txBody>
          <a:bodyPr/>
          <a:lstStyle/>
          <a:p>
            <a:pPr>
              <a:buFontTx/>
              <a:buNone/>
            </a:pPr>
            <a:r>
              <a:rPr lang="ru-RU" b="1" dirty="0">
                <a:solidFill>
                  <a:schemeClr val="accent2"/>
                </a:solidFill>
              </a:rPr>
              <a:t>ПРЕДСТАВЛЕННЫМИ ИЗДАНИЯМИ В </a:t>
            </a:r>
          </a:p>
          <a:p>
            <a:pPr>
              <a:buFontTx/>
              <a:buNone/>
            </a:pPr>
            <a:endParaRPr lang="ru-RU" b="1" dirty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ru-RU" b="1" dirty="0">
                <a:solidFill>
                  <a:schemeClr val="accent2"/>
                </a:solidFill>
              </a:rPr>
              <a:t>ПРЕЗЕНТАЦИИ МОЖНО</a:t>
            </a:r>
          </a:p>
          <a:p>
            <a:pPr>
              <a:buFontTx/>
              <a:buNone/>
            </a:pPr>
            <a:endParaRPr lang="ru-RU" b="1" dirty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ru-RU" b="1" dirty="0">
                <a:solidFill>
                  <a:schemeClr val="accent2"/>
                </a:solidFill>
              </a:rPr>
              <a:t>ВОСПОЛЬЗОВАТЬСЯ В БИБЛИОТЕКЕ</a:t>
            </a:r>
          </a:p>
          <a:p>
            <a:pPr>
              <a:buFontTx/>
              <a:buNone/>
            </a:pP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C:\Documents and Settings\Ульяна Павловна\Мои документы\Мои рисунки\Изображение\Изображение 53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214554"/>
            <a:ext cx="2500330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FFCCCC"/>
            </a:gs>
            <a:gs pos="100000">
              <a:srgbClr val="FF99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Ульяна Павловна\Мои документы\Документы сканера\У. - 25.jpg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 bwMode="auto">
          <a:xfrm rot="21305751">
            <a:off x="2571736" y="857232"/>
            <a:ext cx="4433689" cy="5429268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FF99FF"/>
            </a:gs>
            <a:gs pos="100000">
              <a:srgbClr val="66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dirty="0"/>
              <a:t>              Основные рубрики:</a:t>
            </a:r>
          </a:p>
          <a:p>
            <a:pPr>
              <a:lnSpc>
                <a:spcPct val="90000"/>
              </a:lnSpc>
            </a:pPr>
            <a:r>
              <a:rPr lang="ru-RU" dirty="0"/>
              <a:t>Работаем с классом </a:t>
            </a:r>
          </a:p>
          <a:p>
            <a:pPr>
              <a:lnSpc>
                <a:spcPct val="90000"/>
              </a:lnSpc>
            </a:pPr>
            <a:r>
              <a:rPr lang="ru-RU" dirty="0"/>
              <a:t>Контролируем учебу</a:t>
            </a:r>
          </a:p>
          <a:p>
            <a:pPr>
              <a:lnSpc>
                <a:spcPct val="90000"/>
              </a:lnSpc>
            </a:pPr>
            <a:r>
              <a:rPr lang="ru-RU" dirty="0"/>
              <a:t>Организуем внеурочную деятельность</a:t>
            </a:r>
          </a:p>
          <a:p>
            <a:pPr>
              <a:lnSpc>
                <a:spcPct val="90000"/>
              </a:lnSpc>
            </a:pPr>
            <a:r>
              <a:rPr lang="ru-RU" dirty="0"/>
              <a:t>Разбираем сложные ситуации</a:t>
            </a:r>
          </a:p>
          <a:p>
            <a:pPr>
              <a:lnSpc>
                <a:spcPct val="90000"/>
              </a:lnSpc>
            </a:pPr>
            <a:r>
              <a:rPr lang="ru-RU" dirty="0"/>
              <a:t>Общаемся с родителями</a:t>
            </a:r>
          </a:p>
          <a:p>
            <a:pPr>
              <a:lnSpc>
                <a:spcPct val="90000"/>
              </a:lnSpc>
            </a:pPr>
            <a:r>
              <a:rPr lang="ru-RU" dirty="0"/>
              <a:t>Работаем с документами</a:t>
            </a:r>
          </a:p>
          <a:p>
            <a:pPr>
              <a:lnSpc>
                <a:spcPct val="90000"/>
              </a:lnSpc>
            </a:pPr>
            <a:r>
              <a:rPr lang="ru-RU" dirty="0"/>
              <a:t>Растем профессионально</a:t>
            </a: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1403350" y="260350"/>
            <a:ext cx="64770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СПРАВОЧНИК КЛАССНОГО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РУКОВОДИТЕЛЯ</a:t>
            </a:r>
          </a:p>
        </p:txBody>
      </p:sp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33CCFF"/>
            </a:gs>
            <a:gs pos="100000">
              <a:srgbClr val="FFCC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льяна Павловна\Мои документы\Документы сканера\У.-23.jpg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 bwMode="auto">
          <a:xfrm rot="207213">
            <a:off x="2711336" y="660048"/>
            <a:ext cx="4431915" cy="549433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66FFFF"/>
            </a:gs>
            <a:gs pos="100000">
              <a:srgbClr val="66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dirty="0"/>
              <a:t>      Научно-методический журнал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          ОСНОВНЫЕ РУБРИКИ: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Школьные программы воспитания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Программы воспитания в классе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Документальное обеспечение воспитательного процесса в классе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Семья и школа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Классные часы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Сценарный отдел</a:t>
            </a:r>
          </a:p>
          <a:p>
            <a:pPr>
              <a:lnSpc>
                <a:spcPct val="90000"/>
              </a:lnSpc>
            </a:pPr>
            <a:endParaRPr lang="ru-RU" sz="2800" b="1" dirty="0"/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755650" y="549275"/>
            <a:ext cx="8064500" cy="695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КЛАССНЫЙ  РУКОВОДИТЕЛЬ</a:t>
            </a:r>
          </a:p>
        </p:txBody>
      </p:sp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66FFFF"/>
            </a:gs>
            <a:gs pos="100000">
              <a:srgbClr val="FF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Ульяна Павловна\Мои документы\Документы сканера\У. - 26.jpg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25018" y="785813"/>
            <a:ext cx="4008213" cy="55118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isometricOffAxis2Left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FFCCFF"/>
            </a:gs>
            <a:gs pos="100000">
              <a:srgbClr val="66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/>
              <a:t>             ТЕОРЕТИЧЕСКИЙ И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/>
              <a:t>      НАУЧНО-МЕТОДИЧЕСКИЙ ЖУРНАЛ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/>
              <a:t>              ОСНОВНЫЕ РУБРИКИ: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/>
              <a:t> - КЛАССНОМУ РУКОВОДИТЕЛЮ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/>
              <a:t> - ПЕДАГОГУ НАЧАЛЬНОЙ ШКОЛЫ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/>
              <a:t> - ШКОЛЬНОМУ ПСИХОЛОГУ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/>
              <a:t> - ПУБЛИКАЦИИ ПО ВАШЕЙ ПРОСЬБЕ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/>
              <a:t> - ДЛЯ БЕСЕД С РОДИТЕЛЯМИ</a:t>
            </a:r>
          </a:p>
        </p:txBody>
      </p:sp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2268538" y="476250"/>
            <a:ext cx="5200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ВОСПИТАНИЕ  ШКОЛЬНИКОВ</a:t>
            </a:r>
          </a:p>
        </p:txBody>
      </p:sp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FFCCCC"/>
            </a:gs>
            <a:gs pos="100000">
              <a:srgbClr val="33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Ульяна Павловна\Мои документы\Документы сканера\У.-24.jpg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54338" y="664940"/>
            <a:ext cx="4055997" cy="508954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isometricOffAxis2Left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FFCCCC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/>
              <a:t>ЖУРНАЛ</a:t>
            </a:r>
            <a:r>
              <a:rPr lang="ru-RU" dirty="0">
                <a:solidFill>
                  <a:srgbClr val="808080"/>
                </a:solidFill>
              </a:rPr>
              <a:t> – </a:t>
            </a:r>
            <a:r>
              <a:rPr lang="ru-RU" dirty="0"/>
              <a:t>СБОРНИК СЦЕНАРИЕВ ДЛЯ БИБЛИОТЕК  И  ШКОЛ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ОСНОВНЫЕ </a:t>
            </a:r>
            <a:r>
              <a:rPr lang="ru-RU" dirty="0"/>
              <a:t>РУБРИКИ:</a:t>
            </a:r>
          </a:p>
          <a:p>
            <a:pPr>
              <a:lnSpc>
                <a:spcPct val="90000"/>
              </a:lnSpc>
            </a:pPr>
            <a:r>
              <a:rPr lang="ru-RU" dirty="0"/>
              <a:t>ЗНАМЕНАТЕЛЬНЫЕ ДАТЫ</a:t>
            </a:r>
          </a:p>
          <a:p>
            <a:pPr>
              <a:lnSpc>
                <a:spcPct val="90000"/>
              </a:lnSpc>
            </a:pPr>
            <a:r>
              <a:rPr lang="ru-RU" dirty="0"/>
              <a:t>В ПОМОЩЬ УЧИТЕЛЮ</a:t>
            </a:r>
          </a:p>
          <a:p>
            <a:pPr>
              <a:lnSpc>
                <a:spcPct val="90000"/>
              </a:lnSpc>
            </a:pPr>
            <a:r>
              <a:rPr lang="ru-RU" dirty="0"/>
              <a:t>ЖЕЛАЕМ СЧАСТЬЯ ВАМ !</a:t>
            </a:r>
          </a:p>
          <a:p>
            <a:pPr>
              <a:lnSpc>
                <a:spcPct val="90000"/>
              </a:lnSpc>
            </a:pPr>
            <a:r>
              <a:rPr lang="ru-RU" dirty="0"/>
              <a:t>НАШИ ПРАЗДНИКИ</a:t>
            </a:r>
          </a:p>
          <a:p>
            <a:pPr>
              <a:lnSpc>
                <a:spcPct val="90000"/>
              </a:lnSpc>
            </a:pPr>
            <a:r>
              <a:rPr lang="ru-RU" dirty="0"/>
              <a:t>КРАЙ ТЫ МОЙ РОДНОЙ</a:t>
            </a:r>
          </a:p>
        </p:txBody>
      </p:sp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1619250" y="333375"/>
            <a:ext cx="5689600" cy="1190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ЧИТАЕМ,УЧИМСЯ,</a:t>
            </a:r>
          </a:p>
          <a:p>
            <a:pPr algn="ctr"/>
            <a:r>
              <a:rPr lang="ru-RU" sz="48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ИГРАЕМ</a:t>
            </a:r>
          </a:p>
        </p:txBody>
      </p:sp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1413</TotalTime>
  <Words>165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 </vt:lpstr>
      <vt:lpstr>Слайд 11</vt:lpstr>
      <vt:lpstr>Слайд 12</vt:lpstr>
    </vt:vector>
  </TitlesOfParts>
  <Company>CLR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НОВИНКИ ПЕРИОДИКИ</dc:title>
  <dc:creator>User</dc:creator>
  <cp:lastModifiedBy>Ульяна Павловна</cp:lastModifiedBy>
  <cp:revision>75</cp:revision>
  <dcterms:created xsi:type="dcterms:W3CDTF">2008-09-17T16:48:24Z</dcterms:created>
  <dcterms:modified xsi:type="dcterms:W3CDTF">2018-11-13T07:29:01Z</dcterms:modified>
</cp:coreProperties>
</file>