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70" r:id="rId6"/>
    <p:sldId id="263" r:id="rId7"/>
    <p:sldId id="264" r:id="rId8"/>
    <p:sldId id="265" r:id="rId9"/>
  </p:sldIdLst>
  <p:sldSz cx="9144000" cy="6858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D0A3AF94-18CF-4F31-A0E2-32B920E167C2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51" tIns="48225" rIns="96451" bIns="4822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705" y="4751348"/>
            <a:ext cx="5501640" cy="4501277"/>
          </a:xfrm>
          <a:prstGeom prst="rect">
            <a:avLst/>
          </a:prstGeom>
        </p:spPr>
        <p:txBody>
          <a:bodyPr vert="horz" lIns="96451" tIns="48225" rIns="96451" bIns="482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3A597D9B-CC68-4397-BF4C-2D82D876E4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83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B93F70-2022-4947-BE6C-7F091EBD3A3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529653-7D48-495F-B8C7-BAE9CC8DE8E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layer.myshared.ru/538962/data/images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1412776"/>
            <a:ext cx="5616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Трудовое воспитание в детском саду.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772816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 детям посильны четыре вида труда: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самообслуживание, хозяйственно-бытовой труд, труд в природе, ручной труд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michutka.3dn.ru/91/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664" cy="1700808"/>
          </a:xfrm>
          <a:prstGeom prst="rect">
            <a:avLst/>
          </a:prstGeom>
          <a:noFill/>
        </p:spPr>
      </p:pic>
      <p:pic>
        <p:nvPicPr>
          <p:cNvPr id="6150" name="Picture 6" descr="C:\Users\Public\Pictures\средняя группа\IMG_15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717032"/>
            <a:ext cx="4392488" cy="2952328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0" name="Picture 2" descr="C:\Users\Public\Pictures\средняя группа\IMG_15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4716016" cy="288894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700808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начала года, помимо закрепления ранее усвоенных навыков, проводится работа по формированию более сложных навыков </a:t>
            </a:r>
            <a:r>
              <a:rPr lang="ru-RU" sz="16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самообслуживания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Приучаем аккуратно складывать и вешать одежду в шкафчики, выворачивать вещи. Процесс одевания и раздевания должен отражать привычку к аккуратности, бережное отношение к вещам, потребность в чистоте и порядке. Постоянно отмечаем, как повешена одежда в шкаф (вывернуты ли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рукава, </a:t>
            </a:r>
            <a:r>
              <a:rPr lang="ru-RU" sz="1600" dirty="0" smtClean="0">
                <a:solidFill>
                  <a:srgbClr val="0070C0"/>
                </a:solidFill>
              </a:rPr>
              <a:t>сложена </a:t>
            </a:r>
            <a:r>
              <a:rPr lang="ru-RU" sz="1600" dirty="0">
                <a:solidFill>
                  <a:srgbClr val="0070C0"/>
                </a:solidFill>
              </a:rPr>
              <a:t>ли одежда). </a:t>
            </a:r>
          </a:p>
        </p:txBody>
      </p:sp>
      <p:pic>
        <p:nvPicPr>
          <p:cNvPr id="5122" name="Picture 2" descr="http://michutka.3dn.ru/91/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5246440"/>
            <a:ext cx="1508448" cy="1611560"/>
          </a:xfrm>
          <a:prstGeom prst="rect">
            <a:avLst/>
          </a:prstGeom>
          <a:noFill/>
        </p:spPr>
      </p:pic>
      <p:pic>
        <p:nvPicPr>
          <p:cNvPr id="5123" name="Picture 3" descr="C:\Users\Public\Pictures\средняя группа\IMG_16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620688"/>
            <a:ext cx="3888432" cy="2736304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4" name="Picture 4" descr="C:\Users\Public\Pictures\средняя группа\IMG_16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3803915" cy="2852936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ichutka.3dn.ru/91/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7816" y="5301208"/>
            <a:ext cx="1656184" cy="15567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92696"/>
            <a:ext cx="3347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Воспитательная значимость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хозяйственно-бытового труда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заключается в его направленности на удовлетворение нужд всей группы, содержание хозяйственно-бытового труда всегда имеет своей целью заботу об окружающих.</a:t>
            </a:r>
          </a:p>
          <a:p>
            <a:pPr>
              <a:lnSpc>
                <a:spcPct val="12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средней группе мы приучаем детей самостоятельно поддерживать порядок  в групповой комнате и на участке, убирать на место строительный материал, игрушки, мыть их, стирать кукольное белье, помогать воспитателям подклеивать книги, коробки. Протирать пыль со стульев, столов.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Public\Pictures\средняя группа\IMG_15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3518288" cy="252028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8" name="Picture 6" descr="C:\Users\Public\Pictures\средняя группа\IMG_15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3179625" cy="2376264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6" name="Picture 2" descr="C:\Users\Public\Pictures\средняя группа\IMG_159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789040"/>
            <a:ext cx="2859782" cy="2924944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Public\Pictures\средняя группа\IMG_1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592288" cy="2564904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9939" name="Picture 3" descr="C:\Users\Public\Pictures\средняя группа\IMG_15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052736"/>
            <a:ext cx="2520280" cy="2592288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9940" name="Picture 4" descr="C:\Users\Public\Pictures\средняя группа\IMG_15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2592288" cy="2616291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9941" name="Picture 5" descr="C:\Users\Public\Pictures\средняя группа\IMG_15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980728"/>
            <a:ext cx="2448272" cy="2664296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9942" name="Picture 6" descr="C:\Users\Public\Pictures\средняя группа\IMG_157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005064"/>
            <a:ext cx="2520280" cy="2636912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9943" name="Picture 7" descr="C:\Users\Public\Pictures\средняя группа\IMG_157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933056"/>
            <a:ext cx="2520280" cy="2664296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2" descr="http://michutka.3dn.ru/91/5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0"/>
            <a:ext cx="151216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ichutka.3dn.ru/91/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1475656" cy="1556792"/>
          </a:xfrm>
          <a:prstGeom prst="rect">
            <a:avLst/>
          </a:prstGeom>
          <a:noFill/>
        </p:spPr>
      </p:pic>
      <p:pic>
        <p:nvPicPr>
          <p:cNvPr id="2051" name="Picture 3" descr="C:\Users\Public\Pictures\средняя группа\IMG_57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980728"/>
            <a:ext cx="3227851" cy="2420888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3" name="Picture 5" descr="C:\Users\Public\Pictures\средняя группа\IMG_15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789040"/>
            <a:ext cx="3096344" cy="2780928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4" name="Picture 6" descr="C:\Users\Public\Pictures\средняя группа\IMG_159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3611893" cy="270892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5" name="Picture 7" descr="C:\Users\Public\Pictures\средняя группа\IMG_152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908720"/>
            <a:ext cx="3096344" cy="252028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chutka.3dn.ru/91/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1440160" cy="15121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980728"/>
            <a:ext cx="23762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Учим детей самостоятельно выполнять обязанности дежурных по столовой, аккуратно расставлять салфетки, раскладывать столовые приборы,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бирать чашки со стола после себя самостоятельно.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Public\Pictures\средняя группа\IMG_15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4"/>
          <a:stretch>
            <a:fillRect/>
          </a:stretch>
        </p:blipFill>
        <p:spPr bwMode="auto">
          <a:xfrm>
            <a:off x="5580112" y="3717032"/>
            <a:ext cx="3384376" cy="2907704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7" name="Picture 3" descr="C:\Users\Public\Pictures\средняя группа\IMG_15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3624403" cy="288032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Picture 2" descr="C:\Users\Public\Pictures\средняя группа\IMG_158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620688"/>
            <a:ext cx="3456384" cy="288032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96752"/>
            <a:ext cx="259228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чим детей ухаживать за комнатными растениями. Обучаем технике полива; поливать растение по мере необходимости, поливать водой комнатной температуры, протирать листья растений. Развиваем интерес к уходу за растениями, умение и желание самостоятельно  выполнять трудовые поручения.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Public\Pictures\средняя группа\IMG_16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764704"/>
            <a:ext cx="3096344" cy="252028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4819" name="Picture 3" descr="C:\Users\Public\Pictures\средняя группа\IMG_16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149080"/>
            <a:ext cx="3419872" cy="2564904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4820" name="Picture 4" descr="C:\Users\Public\Pictures\средняя группа\IMG_16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611893" cy="270892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4823" name="Picture 7" descr="C:\Users\Public\Pictures\средняя группа\IMG_15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764704"/>
            <a:ext cx="2931790" cy="2448272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2" descr="http://michutka.3dn.ru/91/5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013176"/>
            <a:ext cx="1403648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</TotalTime>
  <Words>232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djina</dc:creator>
  <cp:lastModifiedBy>2020</cp:lastModifiedBy>
  <cp:revision>26</cp:revision>
  <cp:lastPrinted>2015-11-17T11:00:53Z</cp:lastPrinted>
  <dcterms:created xsi:type="dcterms:W3CDTF">2015-11-15T08:50:37Z</dcterms:created>
  <dcterms:modified xsi:type="dcterms:W3CDTF">2018-11-13T13:02:08Z</dcterms:modified>
</cp:coreProperties>
</file>