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2786063" cy="209073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2" autoAdjust="0"/>
  </p:normalViewPr>
  <p:slideViewPr>
    <p:cSldViewPr>
      <p:cViewPr varScale="1">
        <p:scale>
          <a:sx n="222" d="100"/>
          <a:sy n="222" d="100"/>
        </p:scale>
        <p:origin x="-1716" y="-96"/>
      </p:cViewPr>
      <p:guideLst>
        <p:guide orient="horz" pos="658"/>
        <p:guide pos="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9720F-F128-482B-A718-0E8983A1D7A0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B9855-07E9-49D2-AEDB-D0C8507389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102" y="551542"/>
            <a:ext cx="365760" cy="5428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297" y="1210491"/>
            <a:ext cx="580571" cy="5776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914" y="1100182"/>
            <a:ext cx="342537" cy="3599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5085" y="322217"/>
            <a:ext cx="1654629" cy="58347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1600"/>
              </a:lnSpc>
            </a:pPr>
            <a:r>
              <a:rPr lang="ru" sz="1300">
                <a:solidFill>
                  <a:srgbClr val="682E93"/>
                </a:solidFill>
                <a:latin typeface="Times New Roman"/>
              </a:rPr>
              <a:t>Дидактическая игра Скажи наоборот</a:t>
            </a:r>
          </a:p>
          <a:p>
            <a:pPr indent="0"/>
            <a:r>
              <a:rPr lang="ru" sz="750" i="1">
                <a:solidFill>
                  <a:srgbClr val="AB0404"/>
                </a:solidFill>
                <a:latin typeface="Times New Roman"/>
              </a:rPr>
              <a:t>Игра предназначена для детей 5 </a:t>
            </a:r>
            <a:r>
              <a:rPr lang="ru" sz="750" i="1">
                <a:solidFill>
                  <a:srgbClr val="810101"/>
                </a:solidFill>
                <a:latin typeface="Times New Roman"/>
              </a:rPr>
              <a:t>- </a:t>
            </a:r>
            <a:r>
              <a:rPr lang="ru" sz="750" i="1">
                <a:solidFill>
                  <a:srgbClr val="AB0404"/>
                </a:solidFill>
                <a:latin typeface="Times New Roman"/>
              </a:rPr>
              <a:t>6лет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80457" y="1172754"/>
            <a:ext cx="1024708" cy="35414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139700">
              <a:lnSpc>
                <a:spcPts val="1006"/>
              </a:lnSpc>
            </a:pPr>
            <a:r>
              <a:rPr lang="ru" sz="750" i="1" dirty="0">
                <a:solidFill>
                  <a:srgbClr val="682E93"/>
                </a:solidFill>
                <a:latin typeface="Times New Roman"/>
              </a:rPr>
              <a:t>Автор: </a:t>
            </a:r>
            <a:r>
              <a:rPr lang="ru" sz="750" i="1" dirty="0" smtClean="0">
                <a:solidFill>
                  <a:srgbClr val="682E93"/>
                </a:solidFill>
                <a:latin typeface="Times New Roman"/>
              </a:rPr>
              <a:t>Канюкова Татьяна Афанасьевна</a:t>
            </a:r>
          </a:p>
          <a:p>
            <a:pPr indent="139700">
              <a:lnSpc>
                <a:spcPts val="1006"/>
              </a:lnSpc>
            </a:pPr>
            <a:r>
              <a:rPr lang="ru" sz="750" i="1" dirty="0" smtClean="0">
                <a:solidFill>
                  <a:srgbClr val="682E93"/>
                </a:solidFill>
                <a:latin typeface="Times New Roman"/>
              </a:rPr>
              <a:t>воспитатель</a:t>
            </a:r>
            <a:endParaRPr lang="ru" sz="750" i="1" dirty="0">
              <a:solidFill>
                <a:srgbClr val="682E93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5634" y="1573348"/>
            <a:ext cx="1193074" cy="25545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114300" indent="-114300">
              <a:lnSpc>
                <a:spcPts val="1189"/>
              </a:lnSpc>
            </a:pPr>
            <a:r>
              <a:rPr lang="ru" sz="750" i="1" dirty="0" smtClean="0">
                <a:solidFill>
                  <a:srgbClr val="682E93"/>
                </a:solidFill>
                <a:latin typeface="Times New Roman"/>
              </a:rPr>
              <a:t>МБДОУ </a:t>
            </a:r>
            <a:r>
              <a:rPr lang="ru" sz="750" i="1" dirty="0">
                <a:solidFill>
                  <a:srgbClr val="682E93"/>
                </a:solidFill>
                <a:latin typeface="Times New Roman"/>
              </a:rPr>
              <a:t>д/с </a:t>
            </a:r>
            <a:r>
              <a:rPr lang="ru" sz="750" i="1" dirty="0" smtClean="0">
                <a:solidFill>
                  <a:srgbClr val="682E93"/>
                </a:solidFill>
                <a:latin typeface="Times New Roman"/>
              </a:rPr>
              <a:t>№441</a:t>
            </a:r>
          </a:p>
          <a:p>
            <a:pPr marL="114300" indent="-114300">
              <a:lnSpc>
                <a:spcPts val="1189"/>
              </a:lnSpc>
            </a:pPr>
            <a:r>
              <a:rPr lang="ru" sz="750" i="1" dirty="0" smtClean="0">
                <a:solidFill>
                  <a:srgbClr val="682E93"/>
                </a:solidFill>
                <a:latin typeface="Times New Roman"/>
              </a:rPr>
              <a:t> </a:t>
            </a:r>
            <a:r>
              <a:rPr lang="ru" sz="750" i="1" dirty="0">
                <a:solidFill>
                  <a:srgbClr val="682E93"/>
                </a:solidFill>
                <a:latin typeface="Times New Roman"/>
              </a:rPr>
              <a:t>г. </a:t>
            </a:r>
            <a:r>
              <a:rPr lang="ru" sz="750" i="1" dirty="0" smtClean="0">
                <a:solidFill>
                  <a:srgbClr val="682E93"/>
                </a:solidFill>
                <a:latin typeface="Times New Roman"/>
              </a:rPr>
              <a:t>Екатеринбург</a:t>
            </a:r>
            <a:endParaRPr lang="ru" sz="750" i="1" dirty="0">
              <a:solidFill>
                <a:srgbClr val="682E93"/>
              </a:solid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Ð½Ð¾Ð³Ð¾ ÐÐ°Ð»Ð¾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7860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¡Ð¿Ð°ÑÐ¸Ð±Ð¾ Ð·Ð° Ð²Ð½Ð¸Ð¼Ð°Ð½Ð¸Ðµ!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86063" cy="20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¦ÐµÐ»Ñ: Ð Ð°Ð·Ð²Ð¸Ð²Ð°ÑÑ Ð¼ÑÑÐ»ÐµÐ½Ð¸Ðµ Ð¸ Ð²Ð¾Ð¾Ð±ÑÐ°Ð¶ÐµÐ½Ð¸Ðµ, ÑÑÑÐ°Ð½Ð°Ð²Ð»Ð¸Ð²Ð°ÑÑ Ð¿ÑÐ¸ÑÐ¸Ð½Ð½Ð¾ â ÑÐ»ÐµÐ´ÑÑÐ²ÐµÐ½Ð½ÑÐµ..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7860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Ð¾Ð»ÑÑÐ¾Ð¹ ÐÐ°Ð»ÐµÐ½ÑÐºÐ¸Ð¹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7860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ÑÑÑÐ¾Ð¹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7860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ÑÑÐ¾ÐºÐ¸Ð¹ ÐÐ¸Ð·ÐºÐ¸Ð¹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7860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¨Ð¸ÑÐ¾ÐºÐ¸Ð¹ Ð£Ð·ÐºÐ¸Ð¹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86063" cy="2090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Ð»Ð¸Ð½Ð½ÑÐ¹ ÐÐ¾ÑÐ¾ÑÐºÐ¸Ð¹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786063" cy="20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¢Ð¾Ð»ÑÑÐ°Ñ Ð¢Ð¾Ð½ÐºÐ°Ñ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7860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¡Ð»Ð°Ð´ÐºÐ°Ñ ÐÐ¾ÑÑÐºÐ¸Ð¹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2786063" cy="20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981473"/>
            <a:ext cx="2786063" cy="10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25</Words>
  <Application>Microsoft Office PowerPoint</Application>
  <PresentationFormat>Произвольный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6</cp:revision>
  <dcterms:modified xsi:type="dcterms:W3CDTF">2018-11-11T16:30:32Z</dcterms:modified>
</cp:coreProperties>
</file>