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3" r:id="rId11"/>
    <p:sldId id="272" r:id="rId12"/>
    <p:sldId id="275" r:id="rId13"/>
    <p:sldId id="274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87" autoAdjust="0"/>
    <p:restoredTop sz="94660"/>
  </p:normalViewPr>
  <p:slideViewPr>
    <p:cSldViewPr>
      <p:cViewPr varScale="1">
        <p:scale>
          <a:sx n="66" d="100"/>
          <a:sy n="66" d="100"/>
        </p:scale>
        <p:origin x="143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http://newimages.ru/wallpapers/big_1712_oboi_list_v_kletochku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77" y="0"/>
            <a:ext cx="9164181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newimages.ru/wallpapers/big_1712_oboi_list_v_kletochku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340768"/>
            <a:ext cx="9164181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льшат Актасович\Downloads\27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667" r="100000">
                        <a14:foregroundMark x1="77000" y1="92512" x2="77000" y2="92512"/>
                        <a14:foregroundMark x1="78333" y1="48551" x2="78333" y2="48551"/>
                        <a14:foregroundMark x1="86000" y1="50000" x2="86000" y2="50000"/>
                        <a14:foregroundMark x1="61333" y1="51691" x2="61333" y2="51691"/>
                        <a14:foregroundMark x1="21000" y1="46860" x2="21000" y2="46860"/>
                        <a14:foregroundMark x1="31000" y1="54106" x2="31000" y2="54106"/>
                        <a14:foregroundMark x1="41333" y1="48551" x2="41333" y2="48551"/>
                        <a14:foregroundMark x1="27667" y1="91546" x2="27667" y2="91546"/>
                        <a14:foregroundMark x1="29000" y1="83575" x2="29000" y2="835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69160"/>
            <a:ext cx="1292108" cy="178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 dir="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microsoft.com/office/2007/relationships/hdphoto" Target="../media/hdphoto3.wdp"/><Relationship Id="rId7" Type="http://schemas.openxmlformats.org/officeDocument/2006/relationships/image" Target="../media/image10.jpeg"/><Relationship Id="rId12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5;&#1086;&#1090;&#1086;&#1074;&#1086;&#1077;%20&#1074;&#1085;.&#1084;&#1077;&#1088;&#1086;&#1087;\&#1052;&#1072;&#1090;&#1077;&#1084;&#1072;&#1090;&#1080;&#1082;%20-%20&#1044;&#1074;&#1072;&#1078;&#1076;&#1099;%20&#1076;&#1074;&#1072;%20&#1095;&#1077;&#1090;&#1099;&#1088;&#1077;.mp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Девиз: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«Есть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терпенье, будет и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уменье»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http://images04.olx.ru/ui/3/82/79/44287379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54" b="100000" l="1643" r="9753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703556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-171400"/>
            <a:ext cx="2784737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7</a:t>
            </a:r>
            <a:endParaRPr lang="ru-RU" sz="40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59263" y="-171400"/>
            <a:ext cx="2784737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8</a:t>
            </a:r>
            <a:endParaRPr lang="ru-RU" sz="40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251520" y="4869160"/>
            <a:ext cx="8712968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156176" y="188640"/>
            <a:ext cx="2699792" cy="396044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131840" y="188640"/>
            <a:ext cx="2699792" cy="396044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16024" y="188640"/>
            <a:ext cx="2699792" cy="396044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67544" y="980728"/>
            <a:ext cx="19772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отрежь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700808"/>
            <a:ext cx="10070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492896"/>
            <a:ext cx="19702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отмерь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212976"/>
            <a:ext cx="17255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один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332656"/>
            <a:ext cx="14437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Семь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51520" y="4869160"/>
            <a:ext cx="8712968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75856" y="332656"/>
            <a:ext cx="14685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Одна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1052736"/>
            <a:ext cx="22236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хорошо,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3928" y="1795463"/>
            <a:ext cx="17395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лучше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1772816"/>
            <a:ext cx="4635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5856" y="2492896"/>
            <a:ext cx="10759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две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3140968"/>
            <a:ext cx="18308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голова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51520" y="4869160"/>
            <a:ext cx="8712968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300192" y="260648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04248" y="260648"/>
            <a:ext cx="18603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другое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84168" y="1052736"/>
            <a:ext cx="28364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вылетело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08304" y="1867471"/>
            <a:ext cx="1412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одно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0192" y="1844824"/>
            <a:ext cx="10054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ухо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0192" y="2564904"/>
            <a:ext cx="22749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влетело,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72200" y="3212976"/>
            <a:ext cx="4635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83996E-6 L -0.00017 0.667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2405E-6 L 0.15764 0.4685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2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57077E-6 L 0.29393 0.3531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80389E-6 L 0.50417 0.2481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8.32562E-8 L 0.69514 0.5733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" y="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83996E-6 L -0.33229 0.6676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" y="3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77336E-6 L -0.171 0.2585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" y="1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05273E-6 L 0.04393 0.562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" y="2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32192E-6 L 0.26597 0.4579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57077E-6 L 0.32709 0.3531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" y="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6.47549E-8 L 0.36944 0.4546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54209E-6 L -0.6651 0.67831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" y="3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0472E-6 L -0.72309 0.4442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2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6.47549E-7 L -0.47222 0.4475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" y="2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7271E-6 L -0.37639 0.3425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" y="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80389E-6 L -0.15139 0.24815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" y="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500"/>
                            </p:stCondLst>
                            <p:childTnLst>
                              <p:par>
                                <p:cTn id="6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54209E-6 L -0.14114 0.67831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3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500"/>
                            </p:stCondLst>
                            <p:childTnLst>
                              <p:par>
                                <p:cTn id="6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05273E-6 L 0.01024 0.6154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27" grpId="0" animBg="1"/>
      <p:bldP spid="8" grpId="0"/>
      <p:bldP spid="10" grpId="0"/>
      <p:bldP spid="13" grpId="0"/>
      <p:bldP spid="11" grpId="0"/>
      <p:bldP spid="12" grpId="0"/>
      <p:bldP spid="9" grpId="0"/>
      <p:bldP spid="28" grpId="0" animBg="1"/>
      <p:bldP spid="14" grpId="0"/>
      <p:bldP spid="20" grpId="0"/>
      <p:bldP spid="21" grpId="0"/>
      <p:bldP spid="15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-171400"/>
            <a:ext cx="2784737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9</a:t>
            </a:r>
            <a:endParaRPr lang="ru-RU" sz="40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Цилиндр 1"/>
          <p:cNvSpPr/>
          <p:nvPr/>
        </p:nvSpPr>
        <p:spPr>
          <a:xfrm rot="16200000">
            <a:off x="4330824" y="-2378496"/>
            <a:ext cx="626368" cy="7056784"/>
          </a:xfrm>
          <a:prstGeom prst="can">
            <a:avLst>
              <a:gd name="adj" fmla="val 4145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87624" y="2204864"/>
            <a:ext cx="3456384" cy="0"/>
          </a:xfrm>
          <a:prstGeom prst="line">
            <a:avLst/>
          </a:prstGeom>
          <a:ln w="254000">
            <a:solidFill>
              <a:schemeClr val="accent6">
                <a:lumMod val="5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644008" y="2204864"/>
            <a:ext cx="3456384" cy="0"/>
          </a:xfrm>
          <a:prstGeom prst="line">
            <a:avLst/>
          </a:prstGeom>
          <a:ln w="254000">
            <a:solidFill>
              <a:schemeClr val="accent6">
                <a:lumMod val="5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42276E-7 L -0.00781 -0.1572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58" name="Picture 18" descr="http://www.mymummy.ru/pic/kalendar-beremennosti-po-nedelyam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45" b="95484" l="1000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979712" y="1196752"/>
            <a:ext cx="2088232" cy="2157840"/>
          </a:xfrm>
          <a:prstGeom prst="rect">
            <a:avLst/>
          </a:prstGeom>
          <a:noFill/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3779912" y="188640"/>
            <a:ext cx="5122912" cy="922114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</a:t>
            </a: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ини - проекты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5842" name="Picture 2" descr="http://bookz.ru/pics/tri-medv_8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11286">
            <a:off x="487846" y="2013679"/>
            <a:ext cx="1307014" cy="1903012"/>
          </a:xfrm>
          <a:prstGeom prst="rect">
            <a:avLst/>
          </a:prstGeom>
          <a:noFill/>
        </p:spPr>
      </p:pic>
      <p:pic>
        <p:nvPicPr>
          <p:cNvPr id="35844" name="Picture 4" descr="http://prv1.lori-images.net/0003281661-thumb.jpg"/>
          <p:cNvPicPr>
            <a:picLocks noChangeAspect="1" noChangeArrowheads="1"/>
          </p:cNvPicPr>
          <p:nvPr/>
        </p:nvPicPr>
        <p:blipFill>
          <a:blip r:embed="rId5" cstate="print"/>
          <a:srcRect l="6762" t="5285" r="17457" b="7509"/>
          <a:stretch>
            <a:fillRect/>
          </a:stretch>
        </p:blipFill>
        <p:spPr bwMode="auto">
          <a:xfrm rot="641905">
            <a:off x="6899877" y="1566075"/>
            <a:ext cx="1716801" cy="2179017"/>
          </a:xfrm>
          <a:prstGeom prst="rect">
            <a:avLst/>
          </a:prstGeom>
          <a:noFill/>
        </p:spPr>
      </p:pic>
      <p:pic>
        <p:nvPicPr>
          <p:cNvPr id="35846" name="Picture 6" descr="http://kpravda.com/wp-content/uploads/2012/02/Den-zaschitnika.jpg"/>
          <p:cNvPicPr>
            <a:picLocks noChangeAspect="1" noChangeArrowheads="1"/>
          </p:cNvPicPr>
          <p:nvPr/>
        </p:nvPicPr>
        <p:blipFill>
          <a:blip r:embed="rId6" cstate="print"/>
          <a:srcRect b="7134"/>
          <a:stretch>
            <a:fillRect/>
          </a:stretch>
        </p:blipFill>
        <p:spPr bwMode="auto">
          <a:xfrm rot="345389">
            <a:off x="6616500" y="4644749"/>
            <a:ext cx="2179733" cy="2109255"/>
          </a:xfrm>
          <a:prstGeom prst="rect">
            <a:avLst/>
          </a:prstGeom>
          <a:noFill/>
        </p:spPr>
      </p:pic>
      <p:pic>
        <p:nvPicPr>
          <p:cNvPr id="35848" name="Picture 8" descr="http://upload.wikimedia.org/wikipedia/ru/thumb/1/1e/%D0%92%D0%BE%D0%BB%D0%BA_%D0%B8_%D1%81%D0%B5%D0%BC%D0%B5%D1%80%D0%BE_%D0%BA%D0%BE%D0%B7%D0%BB%D1%8F%D1%82.jpg/220px-%D0%92%D0%BE%D0%BB%D0%BA_%D0%B8_%D1%81%D0%B5%D0%BC%D0%B5%D1%80%D0%BE_%D0%BA%D0%BE%D0%B7%D0%BB%D1%8F%D1%8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321112">
            <a:off x="4749442" y="1325117"/>
            <a:ext cx="1565441" cy="2333931"/>
          </a:xfrm>
          <a:prstGeom prst="rect">
            <a:avLst/>
          </a:prstGeom>
          <a:noFill/>
        </p:spPr>
      </p:pic>
      <p:pic>
        <p:nvPicPr>
          <p:cNvPr id="35852" name="Picture 12" descr="http://cv01.twirpx.net/0161/01618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419092">
            <a:off x="311966" y="4475662"/>
            <a:ext cx="1627110" cy="2341165"/>
          </a:xfrm>
          <a:prstGeom prst="rect">
            <a:avLst/>
          </a:prstGeom>
          <a:noFill/>
        </p:spPr>
      </p:pic>
      <p:pic>
        <p:nvPicPr>
          <p:cNvPr id="35854" name="Picture 14" descr="http://3.bp.blogspot.com/-ZkFakkUnjtA/TmQACelP6fI/AAAAAAAAAsk/Ym9CtmpE1kk/s1600/001b1pfz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1423310">
            <a:off x="2341400" y="4262531"/>
            <a:ext cx="1758498" cy="2361233"/>
          </a:xfrm>
          <a:prstGeom prst="rect">
            <a:avLst/>
          </a:prstGeom>
          <a:noFill/>
        </p:spPr>
      </p:pic>
      <p:pic>
        <p:nvPicPr>
          <p:cNvPr id="35856" name="Picture 16" descr="http://s-marshak.ru/works/plays/12/12_obl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493728">
            <a:off x="4587363" y="4182000"/>
            <a:ext cx="1720129" cy="2350843"/>
          </a:xfrm>
          <a:prstGeom prst="rect">
            <a:avLst/>
          </a:prstGeom>
          <a:noFill/>
        </p:spPr>
      </p:pic>
      <p:pic>
        <p:nvPicPr>
          <p:cNvPr id="35860" name="Picture 20" descr="http://www.pokushay.ru/uploads/posts/2010-05/1275155366_rrssryoryirr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5333" b="97000" l="1500" r="9825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699792" y="2564904"/>
            <a:ext cx="3521968" cy="264147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683568" y="404664"/>
            <a:ext cx="1396016" cy="1508404"/>
            <a:chOff x="2195736" y="2352644"/>
            <a:chExt cx="1396016" cy="1508404"/>
          </a:xfrm>
        </p:grpSpPr>
        <p:sp>
          <p:nvSpPr>
            <p:cNvPr id="2" name="Блок-схема: перфолента 1"/>
            <p:cNvSpPr/>
            <p:nvPr/>
          </p:nvSpPr>
          <p:spPr>
            <a:xfrm rot="1298467">
              <a:off x="2677352" y="2492896"/>
              <a:ext cx="914400" cy="804672"/>
            </a:xfrm>
            <a:prstGeom prst="flowChartPunchedTap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2195736" y="2352644"/>
              <a:ext cx="576064" cy="1508404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Группа 5"/>
          <p:cNvGrpSpPr/>
          <p:nvPr/>
        </p:nvGrpSpPr>
        <p:grpSpPr>
          <a:xfrm>
            <a:off x="561624" y="1911761"/>
            <a:ext cx="1396016" cy="1508404"/>
            <a:chOff x="2195736" y="2352644"/>
            <a:chExt cx="1396016" cy="1508404"/>
          </a:xfrm>
        </p:grpSpPr>
        <p:sp>
          <p:nvSpPr>
            <p:cNvPr id="7" name="Блок-схема: перфолента 6"/>
            <p:cNvSpPr/>
            <p:nvPr/>
          </p:nvSpPr>
          <p:spPr>
            <a:xfrm rot="1298467">
              <a:off x="2677352" y="2492896"/>
              <a:ext cx="914400" cy="804672"/>
            </a:xfrm>
            <a:prstGeom prst="flowChartPunchedTap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2195736" y="2352644"/>
              <a:ext cx="576064" cy="1508404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425992" y="3420165"/>
            <a:ext cx="1396016" cy="1508404"/>
            <a:chOff x="2195736" y="2352644"/>
            <a:chExt cx="1396016" cy="1508404"/>
          </a:xfrm>
        </p:grpSpPr>
        <p:sp>
          <p:nvSpPr>
            <p:cNvPr id="10" name="Блок-схема: перфолента 9"/>
            <p:cNvSpPr/>
            <p:nvPr/>
          </p:nvSpPr>
          <p:spPr>
            <a:xfrm rot="1298467">
              <a:off x="2677352" y="2492896"/>
              <a:ext cx="914400" cy="804672"/>
            </a:xfrm>
            <a:prstGeom prst="flowChartPunchedTap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2195736" y="2352644"/>
              <a:ext cx="576064" cy="1508404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2195736" y="859245"/>
            <a:ext cx="4534062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Получилось все отлично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95736" y="2661608"/>
            <a:ext cx="4455515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Получилось все хорошо</a:t>
            </a:r>
            <a:endParaRPr lang="ru-RU" sz="32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95736" y="4343794"/>
            <a:ext cx="59573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Не получилось так, как хотелось</a:t>
            </a: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6669002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Цели занятия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708920"/>
            <a:ext cx="8229600" cy="3129211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Убедиться, что знания по математике современному человеку необходимы.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84784"/>
            <a:ext cx="7704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Узнать историю возникновения чисел и их значение в далеком прошлом.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116632"/>
            <a:ext cx="5122912" cy="922114"/>
          </a:xfrm>
        </p:spPr>
        <p:txBody>
          <a:bodyPr>
            <a:normAutofit fontScale="90000"/>
          </a:bodyPr>
          <a:lstStyle/>
          <a:p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ифагор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http://pages.marsu.ru/iac/resurs/gorelysheva/pifag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260648"/>
            <a:ext cx="3165204" cy="45365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63888" y="980728"/>
            <a:ext cx="5580112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Основателем нумерации был великий ученый, древнегреческий математик, философ -  </a:t>
            </a:r>
            <a:r>
              <a:rPr lang="ru-RU" sz="28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Пифагор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3789040"/>
            <a:ext cx="558011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Отцом Пифагора был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Мнесарх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резчик по драгоценным камням.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4869160"/>
            <a:ext cx="558011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Был очень любознательным с раннего детства.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5949280"/>
            <a:ext cx="558011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Обучался сразу в нескольких храмах Греции.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2780928"/>
            <a:ext cx="5580112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Родился около 570 году до н.э. на острове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Самосе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  <a:defRPr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-171400"/>
            <a:ext cx="2784737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</a:t>
            </a:r>
            <a:endParaRPr lang="ru-RU" sz="40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9263" y="-171400"/>
            <a:ext cx="2784737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ru-RU" sz="40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2"/>
      <p:bldP spid="6" grpId="0"/>
      <p:bldP spid="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Группа 41"/>
          <p:cNvGrpSpPr/>
          <p:nvPr/>
        </p:nvGrpSpPr>
        <p:grpSpPr>
          <a:xfrm>
            <a:off x="323528" y="476673"/>
            <a:ext cx="8496944" cy="5904732"/>
            <a:chOff x="323528" y="476673"/>
            <a:chExt cx="8496944" cy="5904732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323528" y="476673"/>
              <a:ext cx="2088232" cy="2448272"/>
              <a:chOff x="1619672" y="1720831"/>
              <a:chExt cx="2279000" cy="2716281"/>
            </a:xfrm>
          </p:grpSpPr>
          <p:sp>
            <p:nvSpPr>
              <p:cNvPr id="22" name="Равнобедренный треугольник 21"/>
              <p:cNvSpPr/>
              <p:nvPr/>
            </p:nvSpPr>
            <p:spPr>
              <a:xfrm rot="866479">
                <a:off x="2837968" y="1781742"/>
                <a:ext cx="1060704" cy="914400"/>
              </a:xfrm>
              <a:prstGeom prst="triangle">
                <a:avLst/>
              </a:prstGeom>
              <a:solidFill>
                <a:schemeClr val="bg1"/>
              </a:solidFill>
              <a:ln w="127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Равнобедренный треугольник 20"/>
              <p:cNvSpPr/>
              <p:nvPr/>
            </p:nvSpPr>
            <p:spPr>
              <a:xfrm rot="20946056">
                <a:off x="1696553" y="1720831"/>
                <a:ext cx="1060704" cy="914400"/>
              </a:xfrm>
              <a:prstGeom prst="triangle">
                <a:avLst/>
              </a:prstGeom>
              <a:solidFill>
                <a:schemeClr val="bg1"/>
              </a:solidFill>
              <a:ln w="127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" name="Овал 1"/>
              <p:cNvSpPr/>
              <p:nvPr/>
            </p:nvSpPr>
            <p:spPr>
              <a:xfrm>
                <a:off x="1619672" y="2348880"/>
                <a:ext cx="2232248" cy="2088232"/>
              </a:xfrm>
              <a:prstGeom prst="ellipse">
                <a:avLst/>
              </a:prstGeom>
              <a:solidFill>
                <a:schemeClr val="bg1"/>
              </a:solidFill>
              <a:ln w="127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" name="Группа 5"/>
              <p:cNvGrpSpPr/>
              <p:nvPr/>
            </p:nvGrpSpPr>
            <p:grpSpPr>
              <a:xfrm>
                <a:off x="2051720" y="2780928"/>
                <a:ext cx="504056" cy="504056"/>
                <a:chOff x="2195736" y="2780928"/>
                <a:chExt cx="504056" cy="504056"/>
              </a:xfrm>
            </p:grpSpPr>
            <p:sp>
              <p:nvSpPr>
                <p:cNvPr id="3" name="Овал 2"/>
                <p:cNvSpPr/>
                <p:nvPr/>
              </p:nvSpPr>
              <p:spPr>
                <a:xfrm>
                  <a:off x="2195736" y="2780928"/>
                  <a:ext cx="504056" cy="504056"/>
                </a:xfrm>
                <a:prstGeom prst="ellipse">
                  <a:avLst/>
                </a:prstGeom>
                <a:solidFill>
                  <a:schemeClr val="bg1"/>
                </a:solidFill>
                <a:ln w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5" name="Прямая соединительная линия 4"/>
                <p:cNvCxnSpPr>
                  <a:stCxn id="3" idx="0"/>
                  <a:endCxn id="3" idx="4"/>
                </p:cNvCxnSpPr>
                <p:nvPr/>
              </p:nvCxnSpPr>
              <p:spPr>
                <a:xfrm>
                  <a:off x="2447764" y="2780928"/>
                  <a:ext cx="0" cy="504056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Группа 6"/>
              <p:cNvGrpSpPr/>
              <p:nvPr/>
            </p:nvGrpSpPr>
            <p:grpSpPr>
              <a:xfrm>
                <a:off x="2915816" y="2780928"/>
                <a:ext cx="504056" cy="504056"/>
                <a:chOff x="2195736" y="2780928"/>
                <a:chExt cx="504056" cy="504056"/>
              </a:xfrm>
            </p:grpSpPr>
            <p:sp>
              <p:nvSpPr>
                <p:cNvPr id="8" name="Овал 7"/>
                <p:cNvSpPr/>
                <p:nvPr/>
              </p:nvSpPr>
              <p:spPr>
                <a:xfrm>
                  <a:off x="2195736" y="2780928"/>
                  <a:ext cx="504056" cy="504056"/>
                </a:xfrm>
                <a:prstGeom prst="ellipse">
                  <a:avLst/>
                </a:prstGeom>
                <a:solidFill>
                  <a:schemeClr val="bg1"/>
                </a:solidFill>
                <a:ln w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9" name="Прямая соединительная линия 8"/>
                <p:cNvCxnSpPr>
                  <a:stCxn id="8" idx="0"/>
                  <a:endCxn id="8" idx="4"/>
                </p:cNvCxnSpPr>
                <p:nvPr/>
              </p:nvCxnSpPr>
              <p:spPr>
                <a:xfrm>
                  <a:off x="2447764" y="2780928"/>
                  <a:ext cx="0" cy="504056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Группа 19"/>
              <p:cNvGrpSpPr/>
              <p:nvPr/>
            </p:nvGrpSpPr>
            <p:grpSpPr>
              <a:xfrm>
                <a:off x="2051720" y="3429000"/>
                <a:ext cx="1304528" cy="504056"/>
                <a:chOff x="2051720" y="3429000"/>
                <a:chExt cx="1304528" cy="504056"/>
              </a:xfrm>
            </p:grpSpPr>
            <p:cxnSp>
              <p:nvCxnSpPr>
                <p:cNvPr id="11" name="Прямая соединительная линия 10"/>
                <p:cNvCxnSpPr/>
                <p:nvPr/>
              </p:nvCxnSpPr>
              <p:spPr>
                <a:xfrm>
                  <a:off x="2123728" y="3429000"/>
                  <a:ext cx="1224136" cy="504056"/>
                </a:xfrm>
                <a:prstGeom prst="line">
                  <a:avLst/>
                </a:prstGeom>
                <a:ln w="857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 flipV="1">
                  <a:off x="2123728" y="3429000"/>
                  <a:ext cx="1224136" cy="432048"/>
                </a:xfrm>
                <a:prstGeom prst="line">
                  <a:avLst/>
                </a:prstGeom>
                <a:ln w="857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>
                  <a:off x="2051720" y="3636640"/>
                  <a:ext cx="1304528" cy="8384"/>
                </a:xfrm>
                <a:prstGeom prst="line">
                  <a:avLst/>
                </a:prstGeom>
                <a:ln w="857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0" name="Группа 29"/>
            <p:cNvGrpSpPr/>
            <p:nvPr/>
          </p:nvGrpSpPr>
          <p:grpSpPr>
            <a:xfrm>
              <a:off x="2627784" y="2204864"/>
              <a:ext cx="2088232" cy="2016224"/>
              <a:chOff x="3851920" y="1340768"/>
              <a:chExt cx="2304256" cy="2232248"/>
            </a:xfrm>
          </p:grpSpPr>
          <p:sp>
            <p:nvSpPr>
              <p:cNvPr id="24" name="Овал 23"/>
              <p:cNvSpPr/>
              <p:nvPr/>
            </p:nvSpPr>
            <p:spPr>
              <a:xfrm>
                <a:off x="3851920" y="1340768"/>
                <a:ext cx="2304256" cy="2232248"/>
              </a:xfrm>
              <a:prstGeom prst="ellipse">
                <a:avLst/>
              </a:prstGeom>
              <a:solidFill>
                <a:schemeClr val="bg1"/>
              </a:solidFill>
              <a:ln w="127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6" name="Прямая соединительная линия 25"/>
              <p:cNvCxnSpPr>
                <a:stCxn id="24" idx="0"/>
                <a:endCxn id="24" idx="4"/>
              </p:cNvCxnSpPr>
              <p:nvPr/>
            </p:nvCxnSpPr>
            <p:spPr>
              <a:xfrm>
                <a:off x="5004048" y="1340768"/>
                <a:ext cx="0" cy="2232248"/>
              </a:xfrm>
              <a:prstGeom prst="line">
                <a:avLst/>
              </a:prstGeom>
              <a:ln w="1270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>
                <a:stCxn id="24" idx="2"/>
                <a:endCxn id="24" idx="6"/>
              </p:cNvCxnSpPr>
              <p:nvPr/>
            </p:nvCxnSpPr>
            <p:spPr>
              <a:xfrm>
                <a:off x="3851920" y="2456892"/>
                <a:ext cx="2304256" cy="0"/>
              </a:xfrm>
              <a:prstGeom prst="line">
                <a:avLst/>
              </a:prstGeom>
              <a:ln w="1270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Группа 36"/>
            <p:cNvGrpSpPr/>
            <p:nvPr/>
          </p:nvGrpSpPr>
          <p:grpSpPr>
            <a:xfrm>
              <a:off x="5228456" y="2996952"/>
              <a:ext cx="1431776" cy="2304256"/>
              <a:chOff x="6804248" y="1268760"/>
              <a:chExt cx="1431776" cy="2304256"/>
            </a:xfrm>
          </p:grpSpPr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6804248" y="1268760"/>
                <a:ext cx="0" cy="2304256"/>
              </a:xfrm>
              <a:prstGeom prst="line">
                <a:avLst/>
              </a:prstGeom>
              <a:ln w="1270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 flipV="1">
                <a:off x="6804248" y="1332384"/>
                <a:ext cx="1431776" cy="8384"/>
              </a:xfrm>
              <a:prstGeom prst="line">
                <a:avLst/>
              </a:prstGeom>
              <a:ln w="1270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 flipV="1">
                <a:off x="6804248" y="2492896"/>
                <a:ext cx="1152128" cy="8384"/>
              </a:xfrm>
              <a:prstGeom prst="line">
                <a:avLst/>
              </a:prstGeom>
              <a:ln w="1270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Группа 40"/>
            <p:cNvGrpSpPr/>
            <p:nvPr/>
          </p:nvGrpSpPr>
          <p:grpSpPr>
            <a:xfrm>
              <a:off x="6905747" y="3501008"/>
              <a:ext cx="1914725" cy="2880397"/>
              <a:chOff x="6223899" y="3977603"/>
              <a:chExt cx="1914725" cy="2880397"/>
            </a:xfrm>
          </p:grpSpPr>
          <p:sp>
            <p:nvSpPr>
              <p:cNvPr id="38" name="Капля 37"/>
              <p:cNvSpPr/>
              <p:nvPr/>
            </p:nvSpPr>
            <p:spPr>
              <a:xfrm rot="18649125">
                <a:off x="6222572" y="4371556"/>
                <a:ext cx="1917380" cy="1914725"/>
              </a:xfrm>
              <a:prstGeom prst="teardrop">
                <a:avLst/>
              </a:prstGeom>
              <a:solidFill>
                <a:schemeClr val="bg1"/>
              </a:solidFill>
              <a:ln w="127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0" name="Прямая соединительная линия 39"/>
              <p:cNvCxnSpPr>
                <a:stCxn id="38" idx="7"/>
              </p:cNvCxnSpPr>
              <p:nvPr/>
            </p:nvCxnSpPr>
            <p:spPr>
              <a:xfrm>
                <a:off x="7083413" y="3977603"/>
                <a:ext cx="224891" cy="2880397"/>
              </a:xfrm>
              <a:prstGeom prst="line">
                <a:avLst/>
              </a:prstGeom>
              <a:ln w="1270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-171400"/>
            <a:ext cx="2784737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40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2160" y="-154568"/>
            <a:ext cx="2784737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endParaRPr lang="ru-RU" sz="40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395536" y="404664"/>
            <a:ext cx="8496944" cy="6453336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1403648" y="1124744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195736" y="1772816"/>
            <a:ext cx="576064" cy="5040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691680" y="1340768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979712" y="1556792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771800" y="2204864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059832" y="2420888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347864" y="2636912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635896" y="2852936"/>
            <a:ext cx="576064" cy="5040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139952" y="3212976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355976" y="3429000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4644008" y="3645024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860032" y="3789040"/>
            <a:ext cx="576064" cy="5040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364088" y="4149080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652120" y="4365104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940152" y="4581128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6156176" y="4797152"/>
            <a:ext cx="576064" cy="5040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6660232" y="5157192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6948264" y="5373216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7236296" y="5589240"/>
            <a:ext cx="288032" cy="2880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7452320" y="5733256"/>
            <a:ext cx="576064" cy="5040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Заголовок 1"/>
          <p:cNvSpPr txBox="1">
            <a:spLocks/>
          </p:cNvSpPr>
          <p:nvPr/>
        </p:nvSpPr>
        <p:spPr>
          <a:xfrm>
            <a:off x="3779912" y="188640"/>
            <a:ext cx="5122912" cy="922114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</a:t>
            </a: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роверка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2" name="Математик - Дважды два четыр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396536" y="29249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630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</p:childTnLst>
        </p:cTn>
      </p:par>
    </p:tnLst>
    <p:bldLst>
      <p:bldP spid="7" grpId="0" animBg="1"/>
      <p:bldP spid="20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-171400"/>
            <a:ext cx="2784737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</a:t>
            </a:r>
            <a:endParaRPr lang="ru-RU" sz="40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59263" y="-171400"/>
            <a:ext cx="2784737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</a:t>
            </a:r>
            <a:endParaRPr lang="ru-RU" sz="40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779912" y="188640"/>
            <a:ext cx="5122912" cy="922114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</a:t>
            </a: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роверка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132856"/>
            <a:ext cx="8424936" cy="17281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Одна нога тут, другая там.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128910"/>
            <a:ext cx="8424936" cy="17281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 все четыре стороны.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128910"/>
            <a:ext cx="8424936" cy="17281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Как свои пять пальцев.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5445224"/>
            <a:ext cx="4968552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Быстро.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5445224"/>
            <a:ext cx="4968552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Куда угодно.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5445224"/>
            <a:ext cx="4968552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Хорошо знать.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148</Words>
  <Application>Microsoft Office PowerPoint</Application>
  <PresentationFormat>Экран (4:3)</PresentationFormat>
  <Paragraphs>49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Тема Office</vt:lpstr>
      <vt:lpstr>Девиз:   «Есть терпенье, будет и уменье»</vt:lpstr>
      <vt:lpstr>Цели занятия</vt:lpstr>
      <vt:lpstr>Пифагор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XTreme.ws</cp:lastModifiedBy>
  <cp:revision>32</cp:revision>
  <dcterms:modified xsi:type="dcterms:W3CDTF">2014-12-18T13:55:11Z</dcterms:modified>
</cp:coreProperties>
</file>