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62" r:id="rId4"/>
    <p:sldId id="263" r:id="rId5"/>
    <p:sldId id="264" r:id="rId6"/>
    <p:sldId id="261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593" autoAdjust="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10B6C-96B3-4468-9F8D-0E491F609BC0}" type="datetimeFigureOut">
              <a:rPr lang="ru-RU" smtClean="0"/>
              <a:pPr/>
              <a:t>20.12.2015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E4376-0785-497A-BDCA-A20D741F2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E4376-0785-497A-BDCA-A20D741F2B6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F1D8-965C-4912-BDDE-99D7B024F9AC}" type="datetimeFigureOut">
              <a:rPr lang="ru-RU" smtClean="0"/>
              <a:pPr/>
              <a:t>20.12.2015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294D446-5C89-4635-9B61-91418FCB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F1D8-965C-4912-BDDE-99D7B024F9AC}" type="datetimeFigureOut">
              <a:rPr lang="ru-RU" smtClean="0"/>
              <a:pPr/>
              <a:t>20.12.2015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4D446-5C89-4635-9B61-91418FCB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F1D8-965C-4912-BDDE-99D7B024F9AC}" type="datetimeFigureOut">
              <a:rPr lang="ru-RU" smtClean="0"/>
              <a:pPr/>
              <a:t>20.12.2015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4D446-5C89-4635-9B61-91418FCB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F1D8-965C-4912-BDDE-99D7B024F9AC}" type="datetimeFigureOut">
              <a:rPr lang="ru-RU" smtClean="0"/>
              <a:pPr/>
              <a:t>20.12.2015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294D446-5C89-4635-9B61-91418FCB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F1D8-965C-4912-BDDE-99D7B024F9AC}" type="datetimeFigureOut">
              <a:rPr lang="ru-RU" smtClean="0"/>
              <a:pPr/>
              <a:t>20.12.2015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4D446-5C89-4635-9B61-91418FCB4B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F1D8-965C-4912-BDDE-99D7B024F9AC}" type="datetimeFigureOut">
              <a:rPr lang="ru-RU" smtClean="0"/>
              <a:pPr/>
              <a:t>20.12.2015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4D446-5C89-4635-9B61-91418FCB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F1D8-965C-4912-BDDE-99D7B024F9AC}" type="datetimeFigureOut">
              <a:rPr lang="ru-RU" smtClean="0"/>
              <a:pPr/>
              <a:t>20.12.2015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294D446-5C89-4635-9B61-91418FCB4B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F1D8-965C-4912-BDDE-99D7B024F9AC}" type="datetimeFigureOut">
              <a:rPr lang="ru-RU" smtClean="0"/>
              <a:pPr/>
              <a:t>20.12.2015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4D446-5C89-4635-9B61-91418FCB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F1D8-965C-4912-BDDE-99D7B024F9AC}" type="datetimeFigureOut">
              <a:rPr lang="ru-RU" smtClean="0"/>
              <a:pPr/>
              <a:t>20.12.2015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4D446-5C89-4635-9B61-91418FCB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F1D8-965C-4912-BDDE-99D7B024F9AC}" type="datetimeFigureOut">
              <a:rPr lang="ru-RU" smtClean="0"/>
              <a:pPr/>
              <a:t>20.12.2015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4D446-5C89-4635-9B61-91418FCB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F1D8-965C-4912-BDDE-99D7B024F9AC}" type="datetimeFigureOut">
              <a:rPr lang="ru-RU" smtClean="0"/>
              <a:pPr/>
              <a:t>20.12.2015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4D446-5C89-4635-9B61-91418FCB4B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354F1D8-965C-4912-BDDE-99D7B024F9AC}" type="datetimeFigureOut">
              <a:rPr lang="ru-RU" smtClean="0"/>
              <a:pPr/>
              <a:t>20.12.2015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294D446-5C89-4635-9B61-91418FCB4B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857233"/>
            <a:ext cx="8501122" cy="3500461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Взаимосвязь  воспитателя  и  логопеда  для создания игровой развивающей среды с учетом  ФГОС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00826" y="4286256"/>
            <a:ext cx="2357454" cy="157163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Подготовила: </a:t>
            </a:r>
          </a:p>
          <a:p>
            <a:r>
              <a:rPr lang="ru-RU" sz="1600" dirty="0" smtClean="0"/>
              <a:t>Учитель-логопед  МКДОУ </a:t>
            </a:r>
            <a:r>
              <a:rPr lang="ru-RU" sz="1600" dirty="0" err="1" smtClean="0"/>
              <a:t>д</a:t>
            </a:r>
            <a:r>
              <a:rPr lang="ru-RU" sz="1600" dirty="0" smtClean="0"/>
              <a:t>/с № 11</a:t>
            </a:r>
          </a:p>
          <a:p>
            <a:r>
              <a:rPr lang="ru-RU" sz="1600" dirty="0" smtClean="0"/>
              <a:t> г. Пласта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Титова  Т.В.</a:t>
            </a:r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3</a:t>
            </a:r>
            <a:r>
              <a:rPr lang="ru-RU" sz="2700" dirty="0" smtClean="0"/>
              <a:t>. Центр речевого развития: книжный уголок, логопедический (</a:t>
            </a:r>
            <a:r>
              <a:rPr lang="ru-RU" sz="2700" dirty="0" err="1" smtClean="0"/>
              <a:t>дид</a:t>
            </a:r>
            <a:r>
              <a:rPr lang="ru-RU" sz="2700" dirty="0" smtClean="0"/>
              <a:t>. игры и упражнения, картинки по лексическим тема, игры на развитие мелкой моторики, шнуровки, печатные игры)</a:t>
            </a:r>
            <a:endParaRPr lang="ru-RU" sz="2700" dirty="0"/>
          </a:p>
        </p:txBody>
      </p:sp>
      <p:pic>
        <p:nvPicPr>
          <p:cNvPr id="2050" name="Picture 2" descr="C:\Documents and Settings\ADMIN\Рабочий стол\132SSCAM\SDC177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785926"/>
            <a:ext cx="2714644" cy="2035983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132SSCAM\SDC175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128130" y="3943912"/>
            <a:ext cx="2387146" cy="2643206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132SSCAM\SDC172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1857364"/>
            <a:ext cx="3131884" cy="196454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132SSCAM\SDC175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4161239"/>
            <a:ext cx="3143272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4114800" cy="2297106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4. Центр художественно- эстетического: уголки изобразительной деятельности и творчества, музыкально- театрализованной деятельности.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5. </a:t>
            </a:r>
            <a:r>
              <a:rPr lang="ru-RU" sz="2400" dirty="0" smtClean="0"/>
              <a:t>Ц</a:t>
            </a:r>
            <a:r>
              <a:rPr lang="ru-RU" sz="2400" dirty="0" smtClean="0"/>
              <a:t>ентр физического развития включает в себя уголки здоровья.</a:t>
            </a:r>
            <a:endParaRPr lang="ru-RU" sz="2400" dirty="0"/>
          </a:p>
        </p:txBody>
      </p:sp>
      <p:pic>
        <p:nvPicPr>
          <p:cNvPr id="3074" name="Picture 2" descr="C:\Documents and Settings\ADMIN\Рабочий стол\132SSCAM\SDC177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571480"/>
            <a:ext cx="3643338" cy="2732503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132SSCAM\SDC175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429000"/>
            <a:ext cx="4286280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Организация развивающей среды  в ДОУ  с учетом требований ФГОС  строится таким образом, что бы дать возможность наиболее эффективно развивать индивидуальность каждого ребенка с учетом его склонностей, интересов, уровня активности.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Развивающая предметно- пространственная среда- это  совокупность условий, целенаправленных  на всестороннее развитие ребенка  в детском саду, на состояние его физического и психического здоровья, успешность его дальнейшего образования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smtClean="0"/>
              <a:t>Развивающая предметно- пространственная  среда- часть образовательной  среды, представленная специально организованным пространством,  материалами, оборудованием и инвентарем  для развития  ребенка дошкольного возраста в соответствии с особенностями  каждого возрастного этапа, охраны и укрепления  их здоровья, учета особенностей и коррекции недостатков  их развития.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Цель создания развивающей среды: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Обеспечение жизненно важных потребностей формирующей личности: витальных, социальных, духовных.</a:t>
            </a:r>
          </a:p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       Развивающая среда выступает в роли стимулятора, движущей силы в целостном процессе становления личности ребенка, она обогащает личностное развитие.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формирования развивающей среды: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Принцип активности, самостоятельности, творчества;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Принцип стабильности- динамичности развивающей среды;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Принцип комплексирования и гибкого зонирования;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Принцип открытости и закрытости;</a:t>
            </a:r>
          </a:p>
          <a:p>
            <a:r>
              <a:rPr lang="ru-RU" sz="2400" dirty="0" err="1" smtClean="0">
                <a:solidFill>
                  <a:srgbClr val="7030A0"/>
                </a:solidFill>
              </a:rPr>
              <a:t>Гендерный</a:t>
            </a:r>
            <a:r>
              <a:rPr lang="ru-RU" sz="2400" dirty="0" smtClean="0">
                <a:solidFill>
                  <a:srgbClr val="7030A0"/>
                </a:solidFill>
              </a:rPr>
              <a:t> принцип;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Принцип индивидуальной комфортности и эмоционального  благополучия каждого ребенка</a:t>
            </a:r>
          </a:p>
          <a:p>
            <a:endParaRPr lang="ru-RU" sz="2400" dirty="0" smtClean="0">
              <a:solidFill>
                <a:srgbClr val="7030A0"/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Функции развивающей среды: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Информационная- каждый предмет несет определенные сведения об окружающем мире;</a:t>
            </a:r>
          </a:p>
          <a:p>
            <a:r>
              <a:rPr lang="ru-RU" dirty="0" smtClean="0"/>
              <a:t>Стимулирующая- должна быть мобильной и динамичной, с учетом возрастных и индивидуальных особенностей ребенка;</a:t>
            </a:r>
          </a:p>
          <a:p>
            <a:r>
              <a:rPr lang="ru-RU" dirty="0" smtClean="0"/>
              <a:t>Развивающая- сочетания традиционных и новых компонентов.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621510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Предметно- пространственная среда  должна быть</a:t>
            </a:r>
            <a:r>
              <a:rPr lang="ru-RU" sz="2800" b="1" i="1" dirty="0" smtClean="0">
                <a:solidFill>
                  <a:srgbClr val="0070C0"/>
                </a:solidFill>
              </a:rPr>
              <a:t>: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/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содержательно- насыщенной                   трансформируемой 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   полифункциональной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вариативной</a:t>
            </a: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доступной</a:t>
            </a: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 безопасной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       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Функция педагога: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Используя предметно- развивающую среду  и ее средства, помочь ребенку обнаружить в себе и развивать то, что присуще ребенку.</a:t>
            </a:r>
          </a:p>
          <a:p>
            <a:pPr>
              <a:buNone/>
            </a:pPr>
            <a:r>
              <a:rPr lang="ru-RU" dirty="0" smtClean="0"/>
              <a:t>    Особое внимание уделяется конструированию среды, в которой происходит обучение и саморазвитие творческой активности дошкольника.</a:t>
            </a:r>
          </a:p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Центры развивающей среды: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3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1.Центр </a:t>
            </a:r>
            <a:r>
              <a:rPr lang="ru-RU" sz="2400" dirty="0" smtClean="0"/>
              <a:t>социально-коммуникативного развития: сюжетно-ролевые игры, центр труда, уголок дежурства, </a:t>
            </a:r>
            <a:r>
              <a:rPr lang="ru-RU" sz="2400" dirty="0" err="1" smtClean="0"/>
              <a:t>оо</a:t>
            </a:r>
            <a:r>
              <a:rPr lang="ru-RU" sz="2400" dirty="0" smtClean="0"/>
              <a:t> «Безопасность»,центр ПДД, пожарной безопасности.</a:t>
            </a:r>
          </a:p>
        </p:txBody>
      </p:sp>
      <p:pic>
        <p:nvPicPr>
          <p:cNvPr id="1028" name="Picture 4" descr="C:\Documents and Settings\ADMIN\Рабочий стол\132SSCAM\SDC177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496"/>
            <a:ext cx="2143140" cy="2186162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132SSCAM\SDC177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4143380"/>
            <a:ext cx="2357454" cy="2472266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132SSCAM\SDC177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2928934"/>
            <a:ext cx="3376503" cy="2528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2. Центр познавательного развития : центр сенсорного развития, уголок </a:t>
            </a:r>
            <a:r>
              <a:rPr lang="ru-RU" sz="2400" dirty="0" err="1" smtClean="0"/>
              <a:t>краеведения,центр</a:t>
            </a:r>
            <a:r>
              <a:rPr lang="ru-RU" sz="2400" dirty="0" smtClean="0"/>
              <a:t> </a:t>
            </a:r>
            <a:r>
              <a:rPr lang="ru-RU" sz="2400" dirty="0" err="1" smtClean="0"/>
              <a:t>консруктивной</a:t>
            </a:r>
            <a:r>
              <a:rPr lang="ru-RU" sz="2400" dirty="0" smtClean="0"/>
              <a:t> деятельности, </a:t>
            </a:r>
            <a:r>
              <a:rPr lang="ru-RU" sz="2400" dirty="0" err="1" smtClean="0"/>
              <a:t>эксперементирования</a:t>
            </a:r>
            <a:r>
              <a:rPr lang="ru-RU" sz="2400" dirty="0" smtClean="0"/>
              <a:t>, математического развития.</a:t>
            </a:r>
            <a:endParaRPr lang="ru-RU" sz="2400" dirty="0"/>
          </a:p>
        </p:txBody>
      </p:sp>
      <p:pic>
        <p:nvPicPr>
          <p:cNvPr id="1026" name="Picture 2" descr="C:\Documents and Settings\ADMIN\Рабочий стол\132SSCAM\SDC175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496"/>
            <a:ext cx="3500462" cy="2625347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132SSCAM\SDC177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928934"/>
            <a:ext cx="3429024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256</TotalTime>
  <Words>331</Words>
  <Application>Microsoft Office PowerPoint</Application>
  <PresentationFormat>Экран (4:3)</PresentationFormat>
  <Paragraphs>32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Взаимосвязь  воспитателя  и  логопеда  для создания игровой развивающей среды с учетом  ФГОС</vt:lpstr>
      <vt:lpstr>Развивающая предметно- пространственная среда- это  совокупность условий, целенаправленных  на всестороннее развитие ребенка  в детском саду, на состояние его физического и психического здоровья, успешность его дальнейшего образования.  Развивающая предметно- пространственная  среда- часть образовательной  среды, представленная специально организованным пространством,  материалами, оборудованием и инвентарем  для развития  ребенка дошкольного возраста в соответствии с особенностями  каждого возрастного этапа, охраны и укрепления  их здоровья, учета особенностей и коррекции недостатков  их развития.</vt:lpstr>
      <vt:lpstr>Цель создания развивающей среды:</vt:lpstr>
      <vt:lpstr>Принципы формирования развивающей среды:</vt:lpstr>
      <vt:lpstr>Функции развивающей среды:</vt:lpstr>
      <vt:lpstr>Предметно- пространственная среда  должна быть:   содержательно- насыщенной                   трансформируемой      полифункциональной вариативной доступной  безопасной              </vt:lpstr>
      <vt:lpstr>Функция педагога:</vt:lpstr>
      <vt:lpstr>Центры развивающей среды:</vt:lpstr>
      <vt:lpstr>    2. Центр познавательного развития : центр сенсорного развития, уголок краеведения,центр консруктивной деятельности, эксперементирования, математического развития.</vt:lpstr>
      <vt:lpstr>3. Центр речевого развития: книжный уголок, логопедический (дид. игры и упражнения, картинки по лексическим тема, игры на развитие мелкой моторики, шнуровки, печатные игры)</vt:lpstr>
      <vt:lpstr>4. Центр художественно- эстетического: уголки изобразительной деятельности и творчества, музыкально- театрализованной деятельности.  5. Центр физического развития включает в себя уголки здоровья.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Взаимосвязь  воспитателя  и  логопеда  для создания игровой развивающей среды с учетом  ФГОС</dc:title>
  <dc:creator>ADMIN</dc:creator>
  <cp:lastModifiedBy>ADMIN</cp:lastModifiedBy>
  <cp:revision>27</cp:revision>
  <dcterms:created xsi:type="dcterms:W3CDTF">2015-12-20T09:28:01Z</dcterms:created>
  <dcterms:modified xsi:type="dcterms:W3CDTF">2015-12-20T17:01:35Z</dcterms:modified>
</cp:coreProperties>
</file>