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1.jpg"/><Relationship Id="rId7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16.jpg"/><Relationship Id="rId5" Type="http://schemas.openxmlformats.org/officeDocument/2006/relationships/image" Target="../media/image12.jpg"/><Relationship Id="rId10" Type="http://schemas.openxmlformats.org/officeDocument/2006/relationships/image" Target="../media/image15.jpg"/><Relationship Id="rId4" Type="http://schemas.openxmlformats.org/officeDocument/2006/relationships/image" Target="../media/image8.jp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4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6.jpg"/><Relationship Id="rId10" Type="http://schemas.openxmlformats.org/officeDocument/2006/relationships/image" Target="../media/image14.jpg"/><Relationship Id="rId4" Type="http://schemas.openxmlformats.org/officeDocument/2006/relationships/image" Target="../media/image17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4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61" y="1916832"/>
            <a:ext cx="6696744" cy="4462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Овощи, фрукты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092" y="5589240"/>
            <a:ext cx="3528392" cy="936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</a:t>
            </a:r>
          </a:p>
          <a:p>
            <a:r>
              <a:rPr lang="ru-RU" smtClean="0">
                <a:solidFill>
                  <a:schemeClr val="tx1"/>
                </a:solidFill>
              </a:rPr>
              <a:t>Короткова Н.Е.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4549" y="11663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детский сад № 13 «Дельфинчик»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00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5219"/>
            <a:ext cx="5436096" cy="36327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89040"/>
            <a:ext cx="3995936" cy="26639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294" y="548547"/>
            <a:ext cx="1731786" cy="19791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247" y="826159"/>
            <a:ext cx="2286000" cy="15621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140" y="826159"/>
            <a:ext cx="2724150" cy="1676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383" y="1085902"/>
            <a:ext cx="1321729" cy="14539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018" y="465216"/>
            <a:ext cx="1427963" cy="21458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57"/>
            <a:ext cx="4563219" cy="342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4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34514 0.2715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35399 0.3636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8" y="1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19549 0.2594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4" y="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204 L -0.06562 0.3013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1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-0.24549 0.447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74" y="2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77092"/>
            <a:ext cx="1858484" cy="13920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0520">
            <a:off x="1900882" y="1396084"/>
            <a:ext cx="1224136" cy="1691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5349"/>
            <a:ext cx="1032726" cy="1551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87799"/>
            <a:ext cx="1944216" cy="14376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228" y="476672"/>
            <a:ext cx="1407796" cy="1608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11" y="1685662"/>
            <a:ext cx="1292349" cy="12751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3" y="115349"/>
            <a:ext cx="1594690" cy="17541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81" y="1863725"/>
            <a:ext cx="1414693" cy="141469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720342" y="82541"/>
            <a:ext cx="4369016" cy="3313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3" y="3429000"/>
            <a:ext cx="4120304" cy="29021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82" y="3429000"/>
            <a:ext cx="3213668" cy="294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6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84" y="581447"/>
            <a:ext cx="2466975" cy="1847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078" y="2363172"/>
            <a:ext cx="1714500" cy="18859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84" y="676697"/>
            <a:ext cx="2600325" cy="1752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67947"/>
            <a:ext cx="2724150" cy="1676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693" y="4658808"/>
            <a:ext cx="2495550" cy="18383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10" y="4350984"/>
            <a:ext cx="2000250" cy="228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597" y="2538911"/>
            <a:ext cx="2486025" cy="18383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928" y="320177"/>
            <a:ext cx="2152650" cy="21240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50640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6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85" y="23901"/>
            <a:ext cx="9101725" cy="682408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995678"/>
            <a:ext cx="228052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Будем мы варить компот.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Маршировать на месте.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Фруктов нужно много. Вот.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Показать руками - "много".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Будем яблоки крошить,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Грушу будем мы рубить,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Отожмем лимонный сок,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Слив положим и песок.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Имитировать, как крошат, рубят, отжимают, кладут, насыпают песок. 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Варим, варим мы компот,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Повернуться вокруг себя.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Угостим честной народ.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Хлопать в ладоши.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12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3529"/>
            <a:ext cx="4968552" cy="6694471"/>
          </a:xfrm>
        </p:spPr>
      </p:pic>
    </p:spTree>
    <p:extLst>
      <p:ext uri="{BB962C8B-B14F-4D97-AF65-F5344CB8AC3E}">
        <p14:creationId xmlns:p14="http://schemas.microsoft.com/office/powerpoint/2010/main" val="70564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604" y="1052736"/>
            <a:ext cx="2466975" cy="18478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43454"/>
            <a:ext cx="2990479" cy="2015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08720"/>
            <a:ext cx="1714500" cy="1885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67" y="3573016"/>
            <a:ext cx="2000250" cy="228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57301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37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0573"/>
            <a:ext cx="2225695" cy="3076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36712"/>
            <a:ext cx="2152650" cy="2124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400931"/>
            <a:ext cx="2486025" cy="18383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33" y="3953256"/>
            <a:ext cx="2000250" cy="228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642" y="105273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8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32" y="404664"/>
            <a:ext cx="918460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1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24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Овощи, фрукты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Овощи, фрукты</dc:title>
  <dc:creator>USER</dc:creator>
  <cp:lastModifiedBy>USER</cp:lastModifiedBy>
  <cp:revision>15</cp:revision>
  <dcterms:created xsi:type="dcterms:W3CDTF">2017-09-11T07:27:54Z</dcterms:created>
  <dcterms:modified xsi:type="dcterms:W3CDTF">2018-11-14T11:49:04Z</dcterms:modified>
</cp:coreProperties>
</file>