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1" autoAdjust="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2E0A-E718-4955-88BB-6EC06F936B0A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8025D-292D-4F5B-81F2-D1DA92A1F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6.pn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2" Type="http://schemas.openxmlformats.org/officeDocument/2006/relationships/hyperlink" Target="&#1072;&#1091;&#1076;&#1080;&#1086;/&#1043;&#1086;&#1083;&#1086;&#1089;%20015.m4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6.png"/><Relationship Id="rId3" Type="http://schemas.openxmlformats.org/officeDocument/2006/relationships/image" Target="../media/image43.jpeg"/><Relationship Id="rId7" Type="http://schemas.openxmlformats.org/officeDocument/2006/relationships/image" Target="../media/image23.jpeg"/><Relationship Id="rId12" Type="http://schemas.openxmlformats.org/officeDocument/2006/relationships/hyperlink" Target="&#1072;&#1091;&#1076;&#1080;&#1086;/&#1043;&#1086;&#1083;&#1086;&#1089;%20014.m4a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0.jpeg"/><Relationship Id="rId5" Type="http://schemas.openxmlformats.org/officeDocument/2006/relationships/image" Target="../media/image45.jpeg"/><Relationship Id="rId10" Type="http://schemas.openxmlformats.org/officeDocument/2006/relationships/image" Target="../media/image49.jpeg"/><Relationship Id="rId4" Type="http://schemas.openxmlformats.org/officeDocument/2006/relationships/image" Target="../media/image44.jpeg"/><Relationship Id="rId9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72;&#1091;&#1076;&#1080;&#1086;/&#1043;&#1086;&#1083;&#1086;&#1089;%20022.m4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&#1072;&#1091;&#1076;&#1080;&#1086;/&#1043;&#1086;&#1083;&#1086;&#1089;%20021.m4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hyperlink" Target="&#1072;&#1091;&#1076;&#1080;&#1086;/&#1043;&#1086;&#1083;&#1086;&#1089;%20017.m4a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&#1072;&#1091;&#1076;&#1080;&#1086;/&#1043;&#1086;&#1083;&#1086;&#1089;%20016.m4a" TargetMode="Externa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1072;&#1091;&#1076;&#1080;&#1086;/&#1043;&#1086;&#1083;&#1086;&#1089;%20019.m4a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hyperlink" Target="&#1072;&#1091;&#1076;&#1080;&#1086;/&#1043;&#1086;&#1083;&#1086;&#1089;%20018.m4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&#1072;&#1091;&#1076;&#1080;&#1086;/&#1043;&#1086;&#1083;&#1086;&#1089;%20020.m4a" TargetMode="Externa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72;&#1091;&#1076;&#1080;&#1086;/&#1043;&#1086;&#1083;&#1086;&#1089;%20010.m4a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21.jpeg"/><Relationship Id="rId2" Type="http://schemas.openxmlformats.org/officeDocument/2006/relationships/hyperlink" Target="&#1072;&#1091;&#1076;&#1080;&#1086;/&#1043;&#1086;&#1083;&#1086;&#1089;%20009.m4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1072;&#1091;&#1076;&#1080;&#1086;/&#1043;&#1086;&#1083;&#1086;&#1089;%20011.m4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&#1072;&#1091;&#1076;&#1080;&#1086;/&#1043;&#1086;&#1083;&#1086;&#1089;%20012.m4a" TargetMode="Externa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72;&#1091;&#1076;&#1080;&#1086;/&#1043;&#1086;&#1083;&#1086;&#1089;%20013.m4a" TargetMode="Externa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86190"/>
            <a:ext cx="8072494" cy="2643206"/>
          </a:xfrm>
        </p:spPr>
        <p:txBody>
          <a:bodyPr/>
          <a:lstStyle/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Прохорова Елена Владимировна</a:t>
            </a:r>
            <a:endParaRPr lang="ru-RU" sz="2000" i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ГБДОУ 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детский сад №20 комбинированного вида  </a:t>
            </a:r>
          </a:p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Калининского 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района</a:t>
            </a:r>
          </a:p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Санкт-Петербурга   </a:t>
            </a:r>
            <a:endParaRPr lang="ru-RU" sz="2000" i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средней </a:t>
            </a:r>
          </a:p>
          <a:p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группы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Радуга</a:t>
            </a: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000" i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377238" cy="91462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«Город глазами детей»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 descr="p24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643050"/>
            <a:ext cx="7438205" cy="203930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8103397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1592" y="3143248"/>
            <a:ext cx="1732408" cy="3428165"/>
          </a:xfrm>
          <a:prstGeom prst="rect">
            <a:avLst/>
          </a:prstGeom>
        </p:spPr>
      </p:pic>
      <p:pic>
        <p:nvPicPr>
          <p:cNvPr id="3" name="Рисунок 2" descr="33165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857496"/>
            <a:ext cx="2286016" cy="1531633"/>
          </a:xfrm>
          <a:prstGeom prst="rect">
            <a:avLst/>
          </a:prstGeom>
        </p:spPr>
      </p:pic>
      <p:pic>
        <p:nvPicPr>
          <p:cNvPr id="4" name="Рисунок 3" descr="19602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714884"/>
            <a:ext cx="2286016" cy="1714506"/>
          </a:xfrm>
          <a:prstGeom prst="rect">
            <a:avLst/>
          </a:prstGeom>
        </p:spPr>
      </p:pic>
      <p:pic>
        <p:nvPicPr>
          <p:cNvPr id="5" name="Рисунок 4" descr="50890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1000108"/>
            <a:ext cx="2190766" cy="1643075"/>
          </a:xfrm>
          <a:prstGeom prst="rect">
            <a:avLst/>
          </a:prstGeom>
        </p:spPr>
      </p:pic>
      <p:pic>
        <p:nvPicPr>
          <p:cNvPr id="6" name="Рисунок 5" descr="186073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0694" y="3214686"/>
            <a:ext cx="1934792" cy="1438196"/>
          </a:xfrm>
          <a:prstGeom prst="rect">
            <a:avLst/>
          </a:prstGeom>
        </p:spPr>
      </p:pic>
      <p:pic>
        <p:nvPicPr>
          <p:cNvPr id="7" name="Рисунок 6" descr="1955039399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9321" y="1571612"/>
            <a:ext cx="2542709" cy="1500198"/>
          </a:xfrm>
          <a:prstGeom prst="rect">
            <a:avLst/>
          </a:prstGeom>
        </p:spPr>
      </p:pic>
      <p:pic>
        <p:nvPicPr>
          <p:cNvPr id="8" name="Рисунок 7" descr="CarImageGallery.800.36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0364" y="2786058"/>
            <a:ext cx="2214578" cy="1660934"/>
          </a:xfrm>
          <a:prstGeom prst="rect">
            <a:avLst/>
          </a:prstGeom>
        </p:spPr>
      </p:pic>
      <p:pic>
        <p:nvPicPr>
          <p:cNvPr id="9" name="Рисунок 8" descr="c055bcc86c36ce40b648debb4286b517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00364" y="4714884"/>
            <a:ext cx="2288791" cy="1724223"/>
          </a:xfrm>
          <a:prstGeom prst="rect">
            <a:avLst/>
          </a:prstGeom>
        </p:spPr>
      </p:pic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28926" y="1000108"/>
            <a:ext cx="2428892" cy="1619261"/>
          </a:xfrm>
          <a:prstGeom prst="rect">
            <a:avLst/>
          </a:prstGeom>
        </p:spPr>
      </p:pic>
      <p:pic>
        <p:nvPicPr>
          <p:cNvPr id="11" name="Рисунок 10" descr="Image_35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00695" y="466226"/>
            <a:ext cx="3357586" cy="962510"/>
          </a:xfrm>
          <a:prstGeom prst="rect">
            <a:avLst/>
          </a:prstGeom>
        </p:spPr>
      </p:pic>
      <p:pic>
        <p:nvPicPr>
          <p:cNvPr id="12" name="Рисунок 11" descr="maybach-57_2002_012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29256" y="4929198"/>
            <a:ext cx="2071702" cy="15537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3108" y="357166"/>
            <a:ext cx="1783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Транспорт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857232"/>
            <a:ext cx="2364694" cy="1560698"/>
          </a:xfrm>
          <a:prstGeom prst="rect">
            <a:avLst/>
          </a:prstGeom>
        </p:spPr>
      </p:pic>
      <p:pic>
        <p:nvPicPr>
          <p:cNvPr id="4" name="Рисунок 3" descr="118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428868"/>
            <a:ext cx="1500198" cy="2045270"/>
          </a:xfrm>
          <a:prstGeom prst="rect">
            <a:avLst/>
          </a:prstGeom>
        </p:spPr>
      </p:pic>
      <p:pic>
        <p:nvPicPr>
          <p:cNvPr id="6" name="Рисунок 5" descr="606547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857232"/>
            <a:ext cx="3429024" cy="1165868"/>
          </a:xfrm>
          <a:prstGeom prst="rect">
            <a:avLst/>
          </a:prstGeom>
        </p:spPr>
      </p:pic>
      <p:pic>
        <p:nvPicPr>
          <p:cNvPr id="8" name="Рисунок 7" descr="DSC0023798687677755567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2643182"/>
            <a:ext cx="2214578" cy="1660934"/>
          </a:xfrm>
          <a:prstGeom prst="rect">
            <a:avLst/>
          </a:prstGeom>
        </p:spPr>
      </p:pic>
      <p:pic>
        <p:nvPicPr>
          <p:cNvPr id="9" name="Рисунок 8" descr="FowWQYPBhE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2143116"/>
            <a:ext cx="1857289" cy="1714897"/>
          </a:xfrm>
          <a:prstGeom prst="rect">
            <a:avLst/>
          </a:prstGeom>
        </p:spPr>
      </p:pic>
      <p:pic>
        <p:nvPicPr>
          <p:cNvPr id="10" name="Рисунок 9" descr="lrg_84564_0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4714884"/>
            <a:ext cx="1905000" cy="1428750"/>
          </a:xfrm>
          <a:prstGeom prst="rect">
            <a:avLst/>
          </a:prstGeom>
        </p:spPr>
      </p:pic>
      <p:pic>
        <p:nvPicPr>
          <p:cNvPr id="11" name="Рисунок 10" descr="tpDc-mtuRC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0298" y="4714884"/>
            <a:ext cx="2619380" cy="1789910"/>
          </a:xfrm>
          <a:prstGeom prst="rect">
            <a:avLst/>
          </a:prstGeom>
        </p:spPr>
      </p:pic>
      <p:pic>
        <p:nvPicPr>
          <p:cNvPr id="12" name="Рисунок 11" descr="Рисунок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8926" y="857232"/>
            <a:ext cx="2091979" cy="1584673"/>
          </a:xfrm>
          <a:prstGeom prst="rect">
            <a:avLst/>
          </a:prstGeom>
        </p:spPr>
      </p:pic>
      <p:pic>
        <p:nvPicPr>
          <p:cNvPr id="13" name="Рисунок 12" descr="Рисунок6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6050" y="2643182"/>
            <a:ext cx="2350942" cy="1857244"/>
          </a:xfrm>
          <a:prstGeom prst="rect">
            <a:avLst/>
          </a:prstGeom>
        </p:spPr>
      </p:pic>
      <p:pic>
        <p:nvPicPr>
          <p:cNvPr id="14" name="Рисунок 13" descr="Рисунок8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86380" y="4929198"/>
            <a:ext cx="2286000" cy="1440180"/>
          </a:xfrm>
          <a:prstGeom prst="rect">
            <a:avLst/>
          </a:prstGeom>
        </p:spPr>
      </p:pic>
      <p:pic>
        <p:nvPicPr>
          <p:cNvPr id="15" name="Рисунок 14" descr="988103397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11592" y="3429835"/>
            <a:ext cx="1732408" cy="34281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43174" y="285728"/>
            <a:ext cx="3950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Достопримечательности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587674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3810000" cy="3136900"/>
          </a:xfrm>
          <a:prstGeom prst="rect">
            <a:avLst/>
          </a:prstGeom>
        </p:spPr>
      </p:pic>
      <p:pic>
        <p:nvPicPr>
          <p:cNvPr id="5" name="Рисунок 4" descr="988103397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786058"/>
            <a:ext cx="1732408" cy="34281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5918" y="3929066"/>
            <a:ext cx="40719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Мы очень любим город свой.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Сияет солнце над Невой,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Или дожди стучат в окно –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Его мы любим все равно.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Мы в этом городе живем.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он растет, и мы растем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(М. Борисова) 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4143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500562" y="1000108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Люблю тебя я, город мой,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Не знаю краше места!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мне жизнь, единая с тобой,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Дарована в наследство!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4810" y="4071942"/>
            <a:ext cx="37862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Коль живём мы с вами, дети,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 лучшем городе на свете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 славном городе Петра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Нам узнать о нем пора.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714356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Мы очень любим город свой.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Сияет солнце над Невой,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Или дожди стучат в окно –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Его мы любим все равно.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Мы в этом городе живем.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он растет, и мы растем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(М.Борисова)</a:t>
            </a:r>
          </a:p>
          <a:p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Рисунок 10" descr="6eko8p7z8K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785794"/>
            <a:ext cx="4247376" cy="2774952"/>
          </a:xfrm>
          <a:prstGeom prst="rect">
            <a:avLst/>
          </a:prstGeom>
        </p:spPr>
      </p:pic>
      <p:pic>
        <p:nvPicPr>
          <p:cNvPr id="12" name="Рисунок 11" descr="image587674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24" y="3286124"/>
            <a:ext cx="3723233" cy="3065462"/>
          </a:xfrm>
          <a:prstGeom prst="rect">
            <a:avLst/>
          </a:prstGeom>
        </p:spPr>
      </p:pic>
      <p:pic>
        <p:nvPicPr>
          <p:cNvPr id="13" name="Рисунок 12" descr="988103397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1592" y="3286124"/>
            <a:ext cx="1732408" cy="34281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14546" y="285728"/>
            <a:ext cx="3728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Город в котором я живу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786314" y="4071942"/>
            <a:ext cx="35719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Есть в нашем городе река,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Ее зовут Нева.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широка, и глубока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Речная синева.</a:t>
            </a:r>
          </a:p>
          <a:p>
            <a:endParaRPr lang="ru-RU" dirty="0"/>
          </a:p>
        </p:txBody>
      </p:sp>
      <p:pic>
        <p:nvPicPr>
          <p:cNvPr id="16" name="Рисунок 15" descr="LSL8uw6LpJzZbGXdb188HuZ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000108"/>
            <a:ext cx="3881438" cy="2587625"/>
          </a:xfrm>
          <a:prstGeom prst="rect">
            <a:avLst/>
          </a:prstGeom>
        </p:spPr>
      </p:pic>
      <p:pic>
        <p:nvPicPr>
          <p:cNvPr id="17" name="Рисунок 16" descr="9296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857232"/>
            <a:ext cx="3810000" cy="2540000"/>
          </a:xfrm>
          <a:prstGeom prst="rect">
            <a:avLst/>
          </a:prstGeom>
        </p:spPr>
      </p:pic>
      <p:pic>
        <p:nvPicPr>
          <p:cNvPr id="18" name="Рисунок 17" descr="756233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857628"/>
            <a:ext cx="4340909" cy="2459848"/>
          </a:xfrm>
          <a:prstGeom prst="rect">
            <a:avLst/>
          </a:prstGeom>
        </p:spPr>
      </p:pic>
      <p:pic>
        <p:nvPicPr>
          <p:cNvPr id="19" name="Рисунок 18" descr="988103397.pn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0958" y="3429835"/>
            <a:ext cx="1732408" cy="342816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43174" y="285728"/>
            <a:ext cx="2900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Город на островах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Рисунок 10" descr="img20.png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2330" y="5500702"/>
            <a:ext cx="905721" cy="1171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8103397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1592" y="3215545"/>
            <a:ext cx="1732408" cy="3428165"/>
          </a:xfrm>
          <a:prstGeom prst="rect">
            <a:avLst/>
          </a:prstGeom>
        </p:spPr>
      </p:pic>
      <p:pic>
        <p:nvPicPr>
          <p:cNvPr id="6" name="Рисунок 5" descr="lrg_39574_DSCN17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071810"/>
            <a:ext cx="3571900" cy="2678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585789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Львы на маленьком мосту, Словно стражи на посту.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Мост цепной старинный, Носит имя львиный.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Рисунок 8" descr="5_7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785794"/>
            <a:ext cx="3238496" cy="2148203"/>
          </a:xfrm>
          <a:prstGeom prst="rect">
            <a:avLst/>
          </a:prstGeom>
        </p:spPr>
      </p:pic>
      <p:pic>
        <p:nvPicPr>
          <p:cNvPr id="10" name="Рисунок 9" descr="большеохтинский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714356"/>
            <a:ext cx="2928958" cy="2196719"/>
          </a:xfrm>
          <a:prstGeom prst="rect">
            <a:avLst/>
          </a:prstGeom>
        </p:spPr>
      </p:pic>
      <p:pic>
        <p:nvPicPr>
          <p:cNvPr id="11" name="Рисунок 10" descr="Рисунок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472" y="3214686"/>
            <a:ext cx="3071834" cy="23038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28992" y="285728"/>
            <a:ext cx="1209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Мосты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Рисунок 11" descr="img20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0892" y="5429264"/>
            <a:ext cx="905721" cy="1171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be1874ad7b9db606e15f9968bf1e1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929066"/>
            <a:ext cx="5349868" cy="2653535"/>
          </a:xfrm>
          <a:prstGeom prst="rect">
            <a:avLst/>
          </a:prstGeom>
        </p:spPr>
      </p:pic>
      <p:pic>
        <p:nvPicPr>
          <p:cNvPr id="7" name="Рисунок 6" descr="photo_85-873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071546"/>
            <a:ext cx="3667124" cy="2554763"/>
          </a:xfrm>
          <a:prstGeom prst="rect">
            <a:avLst/>
          </a:prstGeom>
        </p:spPr>
      </p:pic>
      <p:pic>
        <p:nvPicPr>
          <p:cNvPr id="8" name="Рисунок 7" descr="photo_5-57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928670"/>
            <a:ext cx="3024182" cy="28729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00298" y="357166"/>
            <a:ext cx="2109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Жилые дома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Рисунок 10" descr="988103397.pn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11592" y="3286124"/>
            <a:ext cx="1732408" cy="34281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8103397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1592" y="3143248"/>
            <a:ext cx="1732408" cy="3428165"/>
          </a:xfrm>
          <a:prstGeom prst="rect">
            <a:avLst/>
          </a:prstGeom>
        </p:spPr>
      </p:pic>
      <p:pic>
        <p:nvPicPr>
          <p:cNvPr id="4" name="Рисунок 3" descr="bk_info_big_23104_14214928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4620887"/>
            <a:ext cx="3364283" cy="1888720"/>
          </a:xfrm>
          <a:prstGeom prst="rect">
            <a:avLst/>
          </a:prstGeom>
        </p:spPr>
      </p:pic>
      <p:pic>
        <p:nvPicPr>
          <p:cNvPr id="5" name="Рисунок 4" descr="img88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643314"/>
            <a:ext cx="3286148" cy="2464611"/>
          </a:xfrm>
          <a:prstGeom prst="rect">
            <a:avLst/>
          </a:prstGeom>
        </p:spPr>
      </p:pic>
      <p:pic>
        <p:nvPicPr>
          <p:cNvPr id="6" name="Рисунок 5" descr="e75dbd073f4c30c9c3bdaa694dbbc6c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372" y="2428868"/>
            <a:ext cx="3606150" cy="1754993"/>
          </a:xfrm>
          <a:prstGeom prst="rect">
            <a:avLst/>
          </a:prstGeom>
        </p:spPr>
      </p:pic>
      <p:pic>
        <p:nvPicPr>
          <p:cNvPr id="7" name="Рисунок 6" descr="Museum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9256" y="428604"/>
            <a:ext cx="3114015" cy="18268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928670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Я живу в моем славном городе,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Пусть немного в сырости,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Пусть немного в холоде.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Но зато на прекрасных улицах,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На которых небо не хмурится,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Где прохожие мне улыбаются,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И счастливые дети встречаются.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357166"/>
            <a:ext cx="2866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Городские здания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Рисунок 9" descr="img20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0892" y="5500702"/>
            <a:ext cx="905721" cy="1171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8103397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3214686"/>
            <a:ext cx="1732408" cy="3428165"/>
          </a:xfrm>
          <a:prstGeom prst="rect">
            <a:avLst/>
          </a:prstGeom>
        </p:spPr>
      </p:pic>
      <p:pic>
        <p:nvPicPr>
          <p:cNvPr id="3" name="Рисунок 2" descr="5007949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4214818"/>
            <a:ext cx="2713420" cy="1799902"/>
          </a:xfrm>
          <a:prstGeom prst="rect">
            <a:avLst/>
          </a:prstGeom>
        </p:spPr>
      </p:pic>
      <p:pic>
        <p:nvPicPr>
          <p:cNvPr id="4" name="Рисунок 3" descr="lrg_84564_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3786190"/>
            <a:ext cx="3429024" cy="2571768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1000108"/>
            <a:ext cx="3357560" cy="25181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3438" y="1000108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Вот памятник царю Петру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 царскому коню.        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Фотографируют его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 двести раз на дню.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Царь много славных дел свершил,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 конь неоднократно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Его на подвиги возил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 привозил обратно!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357166"/>
            <a:ext cx="1938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Памятники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юсуп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571900" cy="2428892"/>
          </a:xfrm>
          <a:prstGeom prst="rect">
            <a:avLst/>
          </a:prstGeom>
        </p:spPr>
      </p:pic>
      <p:pic>
        <p:nvPicPr>
          <p:cNvPr id="4" name="Рисунок 3" descr="таврическ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14356"/>
            <a:ext cx="3667124" cy="2444749"/>
          </a:xfrm>
          <a:prstGeom prst="rect">
            <a:avLst/>
          </a:prstGeom>
        </p:spPr>
      </p:pic>
      <p:pic>
        <p:nvPicPr>
          <p:cNvPr id="6" name="Рисунок 5" descr="Letniy_sad._Frantsuzskiy_parter._2012_g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714752"/>
            <a:ext cx="3810000" cy="2527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9124" y="3571876"/>
            <a:ext cx="36433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 свете много есть чудес.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Но вот прекрасный сад: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С деревьями в одном ряду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Скульптуры там стоят.</a:t>
            </a:r>
          </a:p>
          <a:p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А вдалеке, по глади вод,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Вокруг пруда большого,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Два белых лебедя плывут,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Приветствуя любого.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Рисунок 7" descr="988103397.pn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11592" y="3143248"/>
            <a:ext cx="1732408" cy="34281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4612" y="21429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Сады и парки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dYui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357562"/>
            <a:ext cx="3351135" cy="3166823"/>
          </a:xfrm>
          <a:prstGeom prst="rect">
            <a:avLst/>
          </a:prstGeom>
        </p:spPr>
      </p:pic>
      <p:pic>
        <p:nvPicPr>
          <p:cNvPr id="5" name="Рисунок 4" descr="8234_13760707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643314"/>
            <a:ext cx="3345653" cy="2230435"/>
          </a:xfrm>
          <a:prstGeom prst="rect">
            <a:avLst/>
          </a:prstGeom>
        </p:spPr>
      </p:pic>
      <p:pic>
        <p:nvPicPr>
          <p:cNvPr id="8" name="Рисунок 7" descr="800_72f232c767d9cdf9ff974ac46ba4ebc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857232"/>
            <a:ext cx="3381372" cy="2355689"/>
          </a:xfrm>
          <a:prstGeom prst="rect">
            <a:avLst/>
          </a:prstGeom>
        </p:spPr>
      </p:pic>
      <p:pic>
        <p:nvPicPr>
          <p:cNvPr id="9" name="Рисунок 8" descr="Paradnaya-karet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857232"/>
            <a:ext cx="3595686" cy="2364164"/>
          </a:xfrm>
          <a:prstGeom prst="rect">
            <a:avLst/>
          </a:prstGeom>
        </p:spPr>
      </p:pic>
      <p:pic>
        <p:nvPicPr>
          <p:cNvPr id="10" name="Рисунок 9" descr="988103397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11592" y="3214686"/>
            <a:ext cx="1732408" cy="34281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71802" y="285728"/>
            <a:ext cx="1783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Транспорт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426</TotalTime>
  <Words>292</Words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«Город глазами детей»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«Город глазами детей»</dc:title>
  <dc:creator>FOGO</dc:creator>
  <cp:lastModifiedBy>саенков артем</cp:lastModifiedBy>
  <cp:revision>87</cp:revision>
  <dcterms:created xsi:type="dcterms:W3CDTF">2015-11-23T06:29:17Z</dcterms:created>
  <dcterms:modified xsi:type="dcterms:W3CDTF">2018-11-14T14:43:56Z</dcterms:modified>
</cp:coreProperties>
</file>