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49" d="100"/>
          <a:sy n="49" d="100"/>
        </p:scale>
        <p:origin x="4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70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47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3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5934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469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278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498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629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67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10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83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905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46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249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568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81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822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A9A2B87-08AA-4010-9694-BBB9BD20024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7D072-35A4-459F-AB0F-E68BEF78D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286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251" y="2516296"/>
            <a:ext cx="10870387" cy="2228698"/>
          </a:xfrm>
        </p:spPr>
        <p:txBody>
          <a:bodyPr/>
          <a:lstStyle/>
          <a:p>
            <a:r>
              <a:rPr lang="ru-RU" sz="6000" dirty="0" smtClean="0">
                <a:latin typeface="Monotype Corsiva" panose="03010101010201010101" pitchFamily="66" charset="0"/>
              </a:rPr>
              <a:t>История празднования Нового года</a:t>
            </a:r>
            <a:endParaRPr lang="ru-RU" sz="6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36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kladraz.ru/upload/blogs2/2017/7/20108_70a2dec172f6a4acdb7294c7fb9e1f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505" y="1"/>
            <a:ext cx="896890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7710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kladraz.ru/upload/blogs2/2017/7/20108_1e7330218fcca7085983543f8a15adc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345" y="0"/>
            <a:ext cx="824050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6888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kladraz.ru/upload/blogs2/2017/7/20108_05698e816a6c14417f5fe389876d8f4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604" y="452718"/>
            <a:ext cx="9124545" cy="64052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709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kladraz.ru/upload/blogs2/2017/7/20108_42d5385e765622ed9d83889689ad442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78" y="0"/>
            <a:ext cx="871598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2616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kladraz.ru/upload/blogs2/2017/7/20108_7a40a2adcf59a4d449bc4a1455684eb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346" y="0"/>
            <a:ext cx="865761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3414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5" y="0"/>
            <a:ext cx="104702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604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9" y="613720"/>
            <a:ext cx="11422552" cy="5629686"/>
          </a:xfrm>
        </p:spPr>
      </p:pic>
    </p:spTree>
    <p:extLst>
      <p:ext uri="{BB962C8B-B14F-4D97-AF65-F5344CB8AC3E}">
        <p14:creationId xmlns:p14="http://schemas.microsoft.com/office/powerpoint/2010/main" val="1056312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681" y="-36038"/>
            <a:ext cx="10058400" cy="6897189"/>
          </a:xfrm>
        </p:spPr>
      </p:pic>
    </p:spTree>
    <p:extLst>
      <p:ext uri="{BB962C8B-B14F-4D97-AF65-F5344CB8AC3E}">
        <p14:creationId xmlns:p14="http://schemas.microsoft.com/office/powerpoint/2010/main" val="2172379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731" y="7612"/>
            <a:ext cx="8833783" cy="6751534"/>
          </a:xfrm>
        </p:spPr>
      </p:pic>
    </p:spTree>
    <p:extLst>
      <p:ext uri="{BB962C8B-B14F-4D97-AF65-F5344CB8AC3E}">
        <p14:creationId xmlns:p14="http://schemas.microsoft.com/office/powerpoint/2010/main" val="3450491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516" y="86497"/>
            <a:ext cx="8810506" cy="6771503"/>
          </a:xfrm>
        </p:spPr>
      </p:pic>
    </p:spTree>
    <p:extLst>
      <p:ext uri="{BB962C8B-B14F-4D97-AF65-F5344CB8AC3E}">
        <p14:creationId xmlns:p14="http://schemas.microsoft.com/office/powerpoint/2010/main" val="3375148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83" y="0"/>
            <a:ext cx="10178009" cy="6732026"/>
          </a:xfrm>
        </p:spPr>
      </p:pic>
    </p:spTree>
    <p:extLst>
      <p:ext uri="{BB962C8B-B14F-4D97-AF65-F5344CB8AC3E}">
        <p14:creationId xmlns:p14="http://schemas.microsoft.com/office/powerpoint/2010/main" val="1175111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178" y="0"/>
            <a:ext cx="10308602" cy="6803677"/>
          </a:xfrm>
        </p:spPr>
      </p:pic>
    </p:spTree>
    <p:extLst>
      <p:ext uri="{BB962C8B-B14F-4D97-AF65-F5344CB8AC3E}">
        <p14:creationId xmlns:p14="http://schemas.microsoft.com/office/powerpoint/2010/main" val="1310559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157" y="-7589"/>
            <a:ext cx="9737124" cy="6746436"/>
          </a:xfrm>
        </p:spPr>
      </p:pic>
    </p:spTree>
    <p:extLst>
      <p:ext uri="{BB962C8B-B14F-4D97-AF65-F5344CB8AC3E}">
        <p14:creationId xmlns:p14="http://schemas.microsoft.com/office/powerpoint/2010/main" val="144383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81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755</TotalTime>
  <Words>4</Words>
  <Application>Microsoft Office PowerPoint</Application>
  <PresentationFormat>Широкоэкранный</PresentationFormat>
  <Paragraphs>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Monotype Corsiva</vt:lpstr>
      <vt:lpstr>Wingdings 3</vt:lpstr>
      <vt:lpstr>Ион</vt:lpstr>
      <vt:lpstr>История празднования Нового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празднования Нового года</dc:title>
  <dc:creator>пользователь</dc:creator>
  <cp:lastModifiedBy>пользователь</cp:lastModifiedBy>
  <cp:revision>4</cp:revision>
  <dcterms:created xsi:type="dcterms:W3CDTF">2017-12-27T14:12:59Z</dcterms:created>
  <dcterms:modified xsi:type="dcterms:W3CDTF">2017-12-28T02:48:00Z</dcterms:modified>
</cp:coreProperties>
</file>