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2D7F-2144-4686-ACFB-BC8F60AF0E33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DB1-106A-4D33-8CE1-8C0B23DC8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2D7F-2144-4686-ACFB-BC8F60AF0E33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DB1-106A-4D33-8CE1-8C0B23DC8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2D7F-2144-4686-ACFB-BC8F60AF0E33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DB1-106A-4D33-8CE1-8C0B23DC816F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2D7F-2144-4686-ACFB-BC8F60AF0E33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DB1-106A-4D33-8CE1-8C0B23DC816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2D7F-2144-4686-ACFB-BC8F60AF0E33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DB1-106A-4D33-8CE1-8C0B23DC8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2D7F-2144-4686-ACFB-BC8F60AF0E33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DB1-106A-4D33-8CE1-8C0B23DC816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2D7F-2144-4686-ACFB-BC8F60AF0E33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DB1-106A-4D33-8CE1-8C0B23DC8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2D7F-2144-4686-ACFB-BC8F60AF0E33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DB1-106A-4D33-8CE1-8C0B23DC8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2D7F-2144-4686-ACFB-BC8F60AF0E33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DB1-106A-4D33-8CE1-8C0B23DC8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2D7F-2144-4686-ACFB-BC8F60AF0E33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DB1-106A-4D33-8CE1-8C0B23DC816F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2D7F-2144-4686-ACFB-BC8F60AF0E33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BDB1-106A-4D33-8CE1-8C0B23DC816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BF72D7F-2144-4686-ACFB-BC8F60AF0E33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71ABDB1-106A-4D33-8CE1-8C0B23DC816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Игра «Что лишнее?»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Приложение 2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5243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loud.melijoe.com/p/7a311316_n_kenzo-kids_18463_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2736000" cy="27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tatic.ozone.ru/multimedia/boots/101598995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15" y="4196607"/>
            <a:ext cx="3225321" cy="23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cs1.livemaster.ru/storage/7a/23/6752a8ae05bbc78a7ebf7a06f9jg--raboty-dlya-detej-detskaya-shuba-iz-krolika-dlya-devochki-s-k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237" y="3330000"/>
            <a:ext cx="3528000" cy="35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g02.a.alicdn.com/kf/HTB1llu8HXXXXXXwXXXXq6xXFXXXj/220926471/HTB1llu8HXXXXXXwXXXXq6xXFXXXj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576" y="1157778"/>
            <a:ext cx="2794261" cy="29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2724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2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Волна</vt:lpstr>
      <vt:lpstr> Игра «Что лишнее?»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прекрасен лес зимой. Игра «Что лишнее?»</dc:title>
  <dc:creator>111</dc:creator>
  <cp:lastModifiedBy>111</cp:lastModifiedBy>
  <cp:revision>3</cp:revision>
  <dcterms:created xsi:type="dcterms:W3CDTF">2018-11-08T11:50:31Z</dcterms:created>
  <dcterms:modified xsi:type="dcterms:W3CDTF">2018-11-08T12:07:23Z</dcterms:modified>
</cp:coreProperties>
</file>