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2D7F-2144-4686-ACFB-BC8F60AF0E33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DB1-106A-4D33-8CE1-8C0B23DC8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2D7F-2144-4686-ACFB-BC8F60AF0E33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DB1-106A-4D33-8CE1-8C0B23DC8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2D7F-2144-4686-ACFB-BC8F60AF0E33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DB1-106A-4D33-8CE1-8C0B23DC816F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2D7F-2144-4686-ACFB-BC8F60AF0E33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DB1-106A-4D33-8CE1-8C0B23DC816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2D7F-2144-4686-ACFB-BC8F60AF0E33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DB1-106A-4D33-8CE1-8C0B23DC8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2D7F-2144-4686-ACFB-BC8F60AF0E33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DB1-106A-4D33-8CE1-8C0B23DC816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2D7F-2144-4686-ACFB-BC8F60AF0E33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DB1-106A-4D33-8CE1-8C0B23DC8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2D7F-2144-4686-ACFB-BC8F60AF0E33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DB1-106A-4D33-8CE1-8C0B23DC8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2D7F-2144-4686-ACFB-BC8F60AF0E33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DB1-106A-4D33-8CE1-8C0B23DC8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2D7F-2144-4686-ACFB-BC8F60AF0E33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DB1-106A-4D33-8CE1-8C0B23DC816F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2D7F-2144-4686-ACFB-BC8F60AF0E33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DB1-106A-4D33-8CE1-8C0B23DC816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BF72D7F-2144-4686-ACFB-BC8F60AF0E33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71ABDB1-106A-4D33-8CE1-8C0B23DC816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Игра «Что лишнее?»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Приложение 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243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loud.melijoe.com/p/7a311316_n_kenzo-kids_18463_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2736000" cy="27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tatic.ozone.ru/multimedia/boots/101598995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15" y="4196607"/>
            <a:ext cx="3225321" cy="23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cs1.livemaster.ru/storage/7a/23/6752a8ae05bbc78a7ebf7a06f9jg--raboty-dlya-detej-detskaya-shuba-iz-krolika-dlya-devochki-s-k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237" y="3330000"/>
            <a:ext cx="3528000" cy="35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g02.a.alicdn.com/kf/HTB1llu8HXXXXXXwXXXXq6xXFXXXj/220926471/HTB1llu8HXXXXXXwXXXXq6xXFXXXj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576" y="1157778"/>
            <a:ext cx="2794261" cy="29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272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c.shary.ua/sites/default/files/images/shary_dzndgbuqa_281_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3696000" cy="27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15.stc.all.kpcdn.net/share/i/4/506083/wx10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-4708525"/>
            <a:ext cx="3774757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15.stc.all.kpcdn.net/share/i/4/506083/wx10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365449"/>
            <a:ext cx="4416473" cy="42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52728"/>
            <a:ext cx="4314600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6549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rintonic.ru/uploads/images/2016/04/15/img_5710aa23427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4248927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kphoto1.ask.fm/446/600/468/80003031-1s53oha-kote36dapm7d4da/original/shapka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484784"/>
            <a:ext cx="36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omnidesignatlanta.com/wp-content/uploads/2018/09/clipart-of-hats-5b8ae8a9a8a87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860648"/>
            <a:ext cx="4933707" cy="29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6860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0-tub-ru.yandex.net/i?id=e27328130576c29d6bbd3ed7ff9ea729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36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clipart-library.com/image_gallery/28676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844824"/>
            <a:ext cx="2333625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content.mycutegraphics.com/graphics/clothing/reindeer-sweat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353" y="3258000"/>
            <a:ext cx="4444443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9723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Words>2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Волна</vt:lpstr>
      <vt:lpstr> Игра «Что лишнее?»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прекрасен лес зимой. Игра «Что лишнее?»</dc:title>
  <dc:creator>111</dc:creator>
  <cp:lastModifiedBy>татьяна ермолаева</cp:lastModifiedBy>
  <cp:revision>6</cp:revision>
  <dcterms:created xsi:type="dcterms:W3CDTF">2018-11-08T11:50:31Z</dcterms:created>
  <dcterms:modified xsi:type="dcterms:W3CDTF">2018-11-11T17:09:59Z</dcterms:modified>
</cp:coreProperties>
</file>