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pegas.bsu.edu.ru/pluginfile.php/734743/course/overviewfiles/%D0%BC%D0%B0%D1%82%D0%B5%D0%BC%D0%B0%D1%82%D0%B8%D0%BA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6. Числа 1 - 9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Вова, Петя и Алена нарисовали модели к рисунку. Какие рассказы по ним можно составить? Запиши выражения и найди их значения.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5362" name="Picture 2" descr="https://media.istockphoto.com/vectors/birds-vector-id5341896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72816"/>
            <a:ext cx="3210818" cy="32108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84168" y="2132856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В.</a:t>
            </a:r>
            <a:endParaRPr lang="ru-RU" sz="40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876256" y="242088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524328" y="2276872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524328" y="2564904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524328" y="2852936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524328" y="3140968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884368" y="2276872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884368" y="2564904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84368" y="2852936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884368" y="3140968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20272" y="4005064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7524328" y="2204864"/>
            <a:ext cx="216024" cy="360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7884368" y="2204864"/>
            <a:ext cx="216024" cy="360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7524328" y="2492896"/>
            <a:ext cx="216024" cy="360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7524328" y="2780928"/>
            <a:ext cx="216024" cy="360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7524328" y="3068960"/>
            <a:ext cx="216024" cy="360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7884368" y="2492896"/>
            <a:ext cx="216024" cy="360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7884368" y="2780928"/>
            <a:ext cx="216024" cy="360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7884368" y="3068960"/>
            <a:ext cx="216024" cy="360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7020272" y="4293096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020272" y="4581128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020272" y="4869160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452320" y="4005064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7452320" y="4293096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7452320" y="4581128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452320" y="4869160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7956376" y="436510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6156176" y="3861048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П.</a:t>
            </a:r>
            <a:endParaRPr lang="ru-RU" sz="40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7164288" y="566124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740352" y="6381328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7740352" y="5517232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7740352" y="5805264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7740352" y="6093296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8100392" y="6381328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8100392" y="6093296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8100392" y="5805264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8100392" y="5517232"/>
            <a:ext cx="216024" cy="21602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H="1">
            <a:off x="7236296" y="5517232"/>
            <a:ext cx="360040" cy="72008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084168" y="508518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А.</a:t>
            </a:r>
            <a:endParaRPr lang="ru-RU" sz="40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H="1">
            <a:off x="5975648" y="5229200"/>
            <a:ext cx="31683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5975648" y="3645024"/>
            <a:ext cx="31683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95536" y="2276872"/>
            <a:ext cx="2016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9-8=1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8+1=9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9-1=8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1. Какие числа спрятались в окошках?</a:t>
            </a:r>
            <a:endParaRPr lang="ru-RU" sz="3600" b="1" dirty="0">
              <a:solidFill>
                <a:srgbClr val="00B05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95536" y="2348880"/>
            <a:ext cx="8208912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95536" y="2132856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907704" y="2132856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187624" y="2132856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627784" y="2132856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347864" y="2132856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7812360" y="2132856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092280" y="2132856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300192" y="2132856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580112" y="2132856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860032" y="2132856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067944" y="2132856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251520" y="2708920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0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971600" y="2708920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1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1763688" y="2708920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2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2411760" y="2708920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131840" y="2708920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4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3779912" y="2708920"/>
            <a:ext cx="6270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 5 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644008" y="2708920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6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5292080" y="2708920"/>
            <a:ext cx="6270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7</a:t>
            </a: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6084168" y="2708920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8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6876256" y="2708920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9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524328" y="2708920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10</a:t>
            </a:r>
            <a:endParaRPr lang="ru-RU" dirty="0"/>
          </a:p>
        </p:txBody>
      </p:sp>
      <p:cxnSp>
        <p:nvCxnSpPr>
          <p:cNvPr id="53" name="Прямая со стрелкой 52"/>
          <p:cNvCxnSpPr/>
          <p:nvPr/>
        </p:nvCxnSpPr>
        <p:spPr>
          <a:xfrm>
            <a:off x="539552" y="5157192"/>
            <a:ext cx="8208912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539552" y="4941168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2123728" y="4941168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1403648" y="4941168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2843808" y="4941168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3563888" y="4941168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8028384" y="4941168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7308304" y="4941168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6516216" y="4941168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5796136" y="4941168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5076056" y="4941168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4283968" y="4941168"/>
            <a:ext cx="0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395536" y="5517232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0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1187624" y="5517232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1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1979712" y="5517232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2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3347864" y="5517232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4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3995936" y="5517232"/>
            <a:ext cx="6270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 5 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4860032" y="5517232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6</a:t>
            </a:r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5508104" y="5517232"/>
            <a:ext cx="3930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  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300192" y="5517232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8</a:t>
            </a:r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740352" y="5517232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10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2699792" y="5517232"/>
            <a:ext cx="36004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5652120" y="5517232"/>
            <a:ext cx="36004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7164288" y="5517232"/>
            <a:ext cx="36004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2. Состав числа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6926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15616" y="2132856"/>
          <a:ext cx="2160240" cy="3702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80120"/>
              </a:tblGrid>
              <a:tr h="588065">
                <a:tc gridSpan="2"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6</a:t>
                      </a:r>
                      <a:endParaRPr lang="ru-RU" sz="4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652120" y="2060848"/>
          <a:ext cx="216024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80120"/>
              </a:tblGrid>
              <a:tr h="588065">
                <a:tc gridSpan="2"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6</a:t>
                      </a:r>
                      <a:endParaRPr lang="ru-RU" sz="4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2" descr="https://www.lisportal.org.ua/wp-content/uploads/2017/10/image-768x57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2114818" cy="1569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2. Состав числа</a:t>
            </a:r>
            <a:endParaRPr lang="ru-RU" b="1" dirty="0">
              <a:solidFill>
                <a:srgbClr val="00B05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516216" y="1412776"/>
          <a:ext cx="2160240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80120"/>
              </a:tblGrid>
              <a:tr h="588065">
                <a:tc gridSpan="2"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7</a:t>
                      </a:r>
                      <a:endParaRPr lang="ru-RU" sz="4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187624" y="1988840"/>
          <a:ext cx="2160240" cy="4290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80120"/>
              </a:tblGrid>
              <a:tr h="588065">
                <a:tc gridSpan="2"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7</a:t>
                      </a:r>
                      <a:endParaRPr lang="ru-RU" sz="4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0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506" name="Picture 2" descr="https://www.lisportal.org.ua/wp-content/uploads/2017/10/image-768x57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2114818" cy="1569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3. Сложение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Найди значение выражений: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4+6=</a:t>
            </a:r>
            <a:r>
              <a:rPr lang="ru-RU" sz="5400" dirty="0" smtClean="0">
                <a:solidFill>
                  <a:srgbClr val="FF0000"/>
                </a:solidFill>
              </a:rPr>
              <a:t>10</a:t>
            </a:r>
          </a:p>
          <a:p>
            <a:pPr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5+4=</a:t>
            </a:r>
            <a:r>
              <a:rPr lang="ru-RU" sz="5400" dirty="0" smtClean="0">
                <a:solidFill>
                  <a:srgbClr val="FF0000"/>
                </a:solidFill>
              </a:rPr>
              <a:t>9</a:t>
            </a:r>
            <a:r>
              <a:rPr lang="ru-RU" sz="5400" dirty="0" smtClean="0">
                <a:solidFill>
                  <a:srgbClr val="002060"/>
                </a:solidFill>
              </a:rPr>
              <a:t>	</a:t>
            </a:r>
          </a:p>
          <a:p>
            <a:pPr>
              <a:buNone/>
            </a:pPr>
            <a:endParaRPr lang="ru-RU" sz="5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5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		12+5=</a:t>
            </a:r>
            <a:r>
              <a:rPr lang="ru-RU" sz="5400" dirty="0" smtClean="0">
                <a:solidFill>
                  <a:srgbClr val="FF0000"/>
                </a:solidFill>
              </a:rPr>
              <a:t>17</a:t>
            </a:r>
          </a:p>
          <a:p>
            <a:pPr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		14+2=</a:t>
            </a:r>
            <a:r>
              <a:rPr lang="ru-RU" sz="5400" dirty="0" smtClean="0">
                <a:solidFill>
                  <a:srgbClr val="FF0000"/>
                </a:solidFill>
              </a:rPr>
              <a:t>16</a:t>
            </a:r>
          </a:p>
          <a:p>
            <a:pPr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		</a:t>
            </a:r>
            <a:endParaRPr lang="ru-RU" sz="5400" dirty="0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39552" y="4293096"/>
            <a:ext cx="8229600" cy="1900808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4+6=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5+4=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12+5=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14+2=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3. Сложение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Найди значение выражений: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2332855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6+6=</a:t>
            </a:r>
            <a:r>
              <a:rPr lang="ru-RU" sz="4800" dirty="0" smtClean="0">
                <a:solidFill>
                  <a:srgbClr val="FF0000"/>
                </a:solidFill>
              </a:rPr>
              <a:t>12</a:t>
            </a:r>
          </a:p>
          <a:p>
            <a:pPr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8+4=</a:t>
            </a:r>
            <a:r>
              <a:rPr lang="ru-RU" sz="4800" dirty="0" smtClean="0">
                <a:solidFill>
                  <a:srgbClr val="FF0000"/>
                </a:solidFill>
              </a:rPr>
              <a:t>12</a:t>
            </a:r>
          </a:p>
          <a:p>
            <a:pPr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9+4=</a:t>
            </a:r>
            <a:r>
              <a:rPr lang="ru-RU" sz="4800" dirty="0" smtClean="0">
                <a:solidFill>
                  <a:srgbClr val="FF0000"/>
                </a:solidFill>
              </a:rPr>
              <a:t>13</a:t>
            </a:r>
          </a:p>
          <a:p>
            <a:pPr>
              <a:buNone/>
            </a:pPr>
            <a:endParaRPr lang="ru-RU" sz="48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48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		11+4=</a:t>
            </a:r>
            <a:r>
              <a:rPr lang="ru-RU" sz="4800" dirty="0" smtClean="0">
                <a:solidFill>
                  <a:srgbClr val="FF0000"/>
                </a:solidFill>
              </a:rPr>
              <a:t>15</a:t>
            </a:r>
          </a:p>
          <a:p>
            <a:pPr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		19+1=</a:t>
            </a:r>
            <a:r>
              <a:rPr lang="ru-RU" sz="4800" dirty="0" smtClean="0">
                <a:solidFill>
                  <a:srgbClr val="FF0000"/>
                </a:solidFill>
              </a:rPr>
              <a:t>20</a:t>
            </a:r>
          </a:p>
          <a:p>
            <a:pPr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		18+2=</a:t>
            </a:r>
            <a:r>
              <a:rPr lang="ru-RU" sz="4800" dirty="0" smtClean="0">
                <a:solidFill>
                  <a:srgbClr val="FF0000"/>
                </a:solidFill>
              </a:rPr>
              <a:t>20</a:t>
            </a:r>
          </a:p>
          <a:p>
            <a:pPr>
              <a:buNone/>
            </a:pPr>
            <a:endParaRPr lang="ru-RU" sz="5400" dirty="0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4221088"/>
            <a:ext cx="8229600" cy="2332855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6+6=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8+4=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9+4=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11+4=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19+1=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18+2=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4. Вычитание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Найди значение выражений: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ru-RU" sz="5400" dirty="0" smtClean="0"/>
              <a:t>12-9=</a:t>
            </a:r>
            <a:r>
              <a:rPr lang="ru-RU" sz="5400" dirty="0" smtClean="0">
                <a:solidFill>
                  <a:srgbClr val="FF0000"/>
                </a:solidFill>
              </a:rPr>
              <a:t>3</a:t>
            </a:r>
          </a:p>
          <a:p>
            <a:pPr>
              <a:buNone/>
            </a:pPr>
            <a:r>
              <a:rPr lang="ru-RU" sz="5400" dirty="0" smtClean="0"/>
              <a:t>14-2=</a:t>
            </a:r>
            <a:r>
              <a:rPr lang="ru-RU" sz="5400" dirty="0" smtClean="0">
                <a:solidFill>
                  <a:srgbClr val="FF0000"/>
                </a:solidFill>
              </a:rPr>
              <a:t>12</a:t>
            </a:r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		17-5=</a:t>
            </a:r>
            <a:r>
              <a:rPr lang="ru-RU" sz="5400" dirty="0" smtClean="0">
                <a:solidFill>
                  <a:srgbClr val="FF0000"/>
                </a:solidFill>
              </a:rPr>
              <a:t>12</a:t>
            </a:r>
          </a:p>
          <a:p>
            <a:pPr>
              <a:buNone/>
            </a:pPr>
            <a:r>
              <a:rPr lang="ru-RU" sz="5400" dirty="0" smtClean="0"/>
              <a:t>		16-3=</a:t>
            </a:r>
            <a:r>
              <a:rPr lang="ru-RU" sz="5400" dirty="0" smtClean="0">
                <a:solidFill>
                  <a:srgbClr val="FF0000"/>
                </a:solidFill>
              </a:rPr>
              <a:t>13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39552" y="4581128"/>
            <a:ext cx="8229600" cy="1828800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12-9=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14-2=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17-5=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16-4=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28799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ru-RU" sz="5400" dirty="0" smtClean="0"/>
              <a:t>11-7=</a:t>
            </a:r>
            <a:r>
              <a:rPr lang="ru-RU" sz="5400" dirty="0" smtClean="0">
                <a:solidFill>
                  <a:srgbClr val="FF0000"/>
                </a:solidFill>
              </a:rPr>
              <a:t>4</a:t>
            </a:r>
          </a:p>
          <a:p>
            <a:pPr>
              <a:buNone/>
            </a:pPr>
            <a:r>
              <a:rPr lang="ru-RU" sz="5400" dirty="0" smtClean="0"/>
              <a:t>9-5=</a:t>
            </a:r>
            <a:r>
              <a:rPr lang="ru-RU" sz="5400" dirty="0" smtClean="0">
                <a:solidFill>
                  <a:srgbClr val="FF0000"/>
                </a:solidFill>
              </a:rPr>
              <a:t>4</a:t>
            </a:r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		15-5=</a:t>
            </a:r>
            <a:r>
              <a:rPr lang="ru-RU" sz="5400" dirty="0" smtClean="0">
                <a:solidFill>
                  <a:srgbClr val="FF0000"/>
                </a:solidFill>
              </a:rPr>
              <a:t>10</a:t>
            </a:r>
          </a:p>
          <a:p>
            <a:pPr>
              <a:buNone/>
            </a:pPr>
            <a:r>
              <a:rPr lang="ru-RU" sz="5400" dirty="0" smtClean="0"/>
              <a:t>		14-6=</a:t>
            </a:r>
            <a:r>
              <a:rPr lang="ru-RU" sz="5400" dirty="0" smtClean="0">
                <a:solidFill>
                  <a:srgbClr val="FF0000"/>
                </a:solidFill>
              </a:rPr>
              <a:t>8</a:t>
            </a:r>
          </a:p>
          <a:p>
            <a:pPr>
              <a:buNone/>
            </a:pPr>
            <a:endParaRPr lang="ru-RU" sz="5400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4. Вычитание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Найди значение выражений: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11560" y="4365104"/>
            <a:ext cx="8229600" cy="1828799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11-7=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9-5=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15-5=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14-6=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5. Задача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1728191"/>
          </a:xfrm>
        </p:spPr>
        <p:txBody>
          <a:bodyPr>
            <a:normAutofit fontScale="62500" lnSpcReduction="20000"/>
          </a:bodyPr>
          <a:lstStyle/>
          <a:p>
            <a:pPr marL="0" indent="0"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2060"/>
                </a:solidFill>
              </a:rPr>
              <a:t>В корзине было 6 белых грибов и 3 подберезовика.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Сколько всего было грибов?... 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/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Запиши выражение и найди его значение.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228184" y="4077072"/>
            <a:ext cx="2556792" cy="10801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6+3=9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162</Words>
  <Application>Microsoft Office PowerPoint</Application>
  <PresentationFormat>Экран (4:3)</PresentationFormat>
  <Paragraphs>118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1. Какие числа спрятались в окошках?</vt:lpstr>
      <vt:lpstr>2. Состав числа</vt:lpstr>
      <vt:lpstr>2. Состав числа</vt:lpstr>
      <vt:lpstr>3. Сложение Найди значение выражений: </vt:lpstr>
      <vt:lpstr>3. Сложение Найди значение выражений: </vt:lpstr>
      <vt:lpstr>4. Вычитание  Найди значение выражений:</vt:lpstr>
      <vt:lpstr>4. Вычитание  Найди значение выражений:</vt:lpstr>
      <vt:lpstr>5. Задача </vt:lpstr>
      <vt:lpstr>6. Числа 1 - 9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13</cp:revision>
  <dcterms:created xsi:type="dcterms:W3CDTF">2018-05-22T19:28:12Z</dcterms:created>
  <dcterms:modified xsi:type="dcterms:W3CDTF">2018-11-14T19:22:44Z</dcterms:modified>
</cp:coreProperties>
</file>