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317" r:id="rId2"/>
    <p:sldId id="283" r:id="rId3"/>
    <p:sldId id="282" r:id="rId4"/>
    <p:sldId id="281" r:id="rId5"/>
    <p:sldId id="280" r:id="rId6"/>
    <p:sldId id="278" r:id="rId7"/>
    <p:sldId id="284" r:id="rId8"/>
    <p:sldId id="279" r:id="rId9"/>
    <p:sldId id="285" r:id="rId10"/>
    <p:sldId id="297" r:id="rId11"/>
    <p:sldId id="286" r:id="rId12"/>
    <p:sldId id="293" r:id="rId13"/>
    <p:sldId id="287" r:id="rId14"/>
    <p:sldId id="288" r:id="rId15"/>
    <p:sldId id="289" r:id="rId16"/>
    <p:sldId id="315" r:id="rId17"/>
    <p:sldId id="290" r:id="rId18"/>
    <p:sldId id="291" r:id="rId19"/>
    <p:sldId id="292" r:id="rId20"/>
    <p:sldId id="275" r:id="rId2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9" d="100"/>
          <a:sy n="79" d="100"/>
        </p:scale>
        <p:origin x="19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986D46-4BDC-4949-8E8C-9EA69C55CAA8}" type="datetimeFigureOut">
              <a:rPr lang="ru-RU" smtClean="0"/>
              <a:t>14.11.2018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AAF5CC-A59A-4DB1-8E6F-7DF0EB0D92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18963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986D46-4BDC-4949-8E8C-9EA69C55CAA8}" type="datetimeFigureOut">
              <a:rPr lang="ru-RU" smtClean="0"/>
              <a:t>14.11.2018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AAF5CC-A59A-4DB1-8E6F-7DF0EB0D92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21861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986D46-4BDC-4949-8E8C-9EA69C55CAA8}" type="datetimeFigureOut">
              <a:rPr lang="ru-RU" smtClean="0"/>
              <a:t>14.11.2018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AAF5CC-A59A-4DB1-8E6F-7DF0EB0D9211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85066732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986D46-4BDC-4949-8E8C-9EA69C55CAA8}" type="datetimeFigureOut">
              <a:rPr lang="ru-RU" smtClean="0"/>
              <a:t>14.11.2018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AAF5CC-A59A-4DB1-8E6F-7DF0EB0D92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041759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986D46-4BDC-4949-8E8C-9EA69C55CAA8}" type="datetimeFigureOut">
              <a:rPr lang="ru-RU" smtClean="0"/>
              <a:t>14.11.2018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AAF5CC-A59A-4DB1-8E6F-7DF0EB0D9211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10206644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986D46-4BDC-4949-8E8C-9EA69C55CAA8}" type="datetimeFigureOut">
              <a:rPr lang="ru-RU" smtClean="0"/>
              <a:t>14.11.2018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AAF5CC-A59A-4DB1-8E6F-7DF0EB0D92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02707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986D46-4BDC-4949-8E8C-9EA69C55CAA8}" type="datetimeFigureOut">
              <a:rPr lang="ru-RU" smtClean="0"/>
              <a:t>14.11.2018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AAF5CC-A59A-4DB1-8E6F-7DF0EB0D92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991355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986D46-4BDC-4949-8E8C-9EA69C55CAA8}" type="datetimeFigureOut">
              <a:rPr lang="ru-RU" smtClean="0"/>
              <a:t>14.11.2018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AAF5CC-A59A-4DB1-8E6F-7DF0EB0D92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77375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986D46-4BDC-4949-8E8C-9EA69C55CAA8}" type="datetimeFigureOut">
              <a:rPr lang="ru-RU" smtClean="0"/>
              <a:t>14.11.2018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AAF5CC-A59A-4DB1-8E6F-7DF0EB0D92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62361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986D46-4BDC-4949-8E8C-9EA69C55CAA8}" type="datetimeFigureOut">
              <a:rPr lang="ru-RU" smtClean="0"/>
              <a:t>14.11.2018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AAF5CC-A59A-4DB1-8E6F-7DF0EB0D92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76766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986D46-4BDC-4949-8E8C-9EA69C55CAA8}" type="datetimeFigureOut">
              <a:rPr lang="ru-RU" smtClean="0"/>
              <a:t>14.11.2018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AAF5CC-A59A-4DB1-8E6F-7DF0EB0D92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23369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986D46-4BDC-4949-8E8C-9EA69C55CAA8}" type="datetimeFigureOut">
              <a:rPr lang="ru-RU" smtClean="0"/>
              <a:t>14.11.2018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AAF5CC-A59A-4DB1-8E6F-7DF0EB0D92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21361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986D46-4BDC-4949-8E8C-9EA69C55CAA8}" type="datetimeFigureOut">
              <a:rPr lang="ru-RU" smtClean="0"/>
              <a:t>14.11.2018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AAF5CC-A59A-4DB1-8E6F-7DF0EB0D92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11711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986D46-4BDC-4949-8E8C-9EA69C55CAA8}" type="datetimeFigureOut">
              <a:rPr lang="ru-RU" smtClean="0"/>
              <a:t>14.11.2018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AAF5CC-A59A-4DB1-8E6F-7DF0EB0D92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66873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986D46-4BDC-4949-8E8C-9EA69C55CAA8}" type="datetimeFigureOut">
              <a:rPr lang="ru-RU" smtClean="0"/>
              <a:t>14.11.2018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AAF5CC-A59A-4DB1-8E6F-7DF0EB0D92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16101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986D46-4BDC-4949-8E8C-9EA69C55CAA8}" type="datetimeFigureOut">
              <a:rPr lang="ru-RU" smtClean="0"/>
              <a:t>14.11.2018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AAF5CC-A59A-4DB1-8E6F-7DF0EB0D92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41996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986D46-4BDC-4949-8E8C-9EA69C55CAA8}" type="datetimeFigureOut">
              <a:rPr lang="ru-RU" smtClean="0"/>
              <a:t>14.11.2018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2BAAF5CC-A59A-4DB1-8E6F-7DF0EB0D92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53854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8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0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2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6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8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0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8843"/>
          <a:stretch/>
        </p:blipFill>
        <p:spPr>
          <a:xfrm>
            <a:off x="0" y="-10622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13509" y="339634"/>
            <a:ext cx="11051177" cy="822960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МБОУ «Алексеевская школа», структурное подразделение «Детский </a:t>
            </a:r>
            <a:r>
              <a:rPr lang="ru-RU" sz="24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сад«Теремок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445829" y="4271554"/>
            <a:ext cx="3461656" cy="1685109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Презентацию составила </a:t>
            </a:r>
          </a:p>
          <a:p>
            <a:pPr marL="0" indent="0">
              <a:buNone/>
            </a:pPr>
            <a:r>
              <a:rPr lang="ru-RU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sz="2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оспитатель младшей группы</a:t>
            </a:r>
          </a:p>
          <a:p>
            <a:pPr marL="0" indent="0">
              <a:buNone/>
            </a:pPr>
            <a:r>
              <a:rPr lang="ru-RU" sz="2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Усанова С.А.</a:t>
            </a:r>
            <a:endParaRPr lang="ru-RU" sz="24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5594" y="1162594"/>
            <a:ext cx="6492912" cy="46765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9985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8843"/>
          <a:stretch/>
        </p:blipFill>
        <p:spPr>
          <a:xfrm>
            <a:off x="1" y="0"/>
            <a:ext cx="12191999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349930" y="609600"/>
            <a:ext cx="4924071" cy="1320800"/>
          </a:xfrm>
        </p:spPr>
        <p:txBody>
          <a:bodyPr/>
          <a:lstStyle/>
          <a:p>
            <a:r>
              <a:rPr lang="ru-RU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игротерапия</a:t>
            </a:r>
            <a:endParaRPr lang="ru-RU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589553">
            <a:off x="888275" y="2217687"/>
            <a:ext cx="5447460" cy="4085595"/>
          </a:xfr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392791">
            <a:off x="6888205" y="2336303"/>
            <a:ext cx="4789715" cy="35922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0876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8843"/>
          <a:stretch/>
        </p:blipFill>
        <p:spPr>
          <a:xfrm>
            <a:off x="30516" y="0"/>
            <a:ext cx="12192000" cy="6975566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255653"/>
            <a:ext cx="9144000" cy="769782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Гимнастика после сна</a:t>
            </a:r>
            <a:endParaRPr lang="ru-RU" sz="28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-289037"/>
            <a:ext cx="9144000" cy="5546837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499143">
            <a:off x="873353" y="413140"/>
            <a:ext cx="4239644" cy="3179733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188976">
            <a:off x="7351737" y="1560311"/>
            <a:ext cx="4395597" cy="329669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89527" y="3415441"/>
            <a:ext cx="4304833" cy="3228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6103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8843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35531" y="609600"/>
            <a:ext cx="2939144" cy="879566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релаксация</a:t>
            </a:r>
            <a:endParaRPr lang="ru-RU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689600">
            <a:off x="417755" y="2026948"/>
            <a:ext cx="5175249" cy="3881437"/>
          </a:xfr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647770">
            <a:off x="6514012" y="2204811"/>
            <a:ext cx="4733109" cy="35498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5666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8843"/>
          <a:stretch/>
        </p:blipFill>
        <p:spPr>
          <a:xfrm>
            <a:off x="0" y="0"/>
            <a:ext cx="12192000" cy="8195185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-2011679"/>
            <a:ext cx="9144000" cy="3605348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Закаливание после сна (Умывание)</a:t>
            </a:r>
            <a:endParaRPr lang="ru-RU" sz="28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0558" y="1959427"/>
            <a:ext cx="5259977" cy="3944983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43267" y="2070462"/>
            <a:ext cx="6096000" cy="457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6045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8843"/>
          <a:stretch/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97634" y="300446"/>
            <a:ext cx="3470366" cy="943220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физкультминутки</a:t>
            </a:r>
            <a:endParaRPr lang="ru-RU" sz="28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212" y="391886"/>
            <a:ext cx="5869577" cy="4402183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12861" y="2293014"/>
            <a:ext cx="5252420" cy="39393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4506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8843"/>
          <a:stretch/>
        </p:blipFill>
        <p:spPr>
          <a:xfrm>
            <a:off x="0" y="-12097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640080"/>
            <a:ext cx="6405154" cy="966650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Артикуляционная гимнастика</a:t>
            </a:r>
            <a:endParaRPr lang="ru-RU" sz="28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490857" y="2220686"/>
            <a:ext cx="3344092" cy="2927046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458210">
            <a:off x="6981524" y="2472064"/>
            <a:ext cx="4372345" cy="3279259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4915" y="2233910"/>
            <a:ext cx="5007428" cy="37555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6489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8937"/>
          <a:stretch/>
        </p:blipFill>
        <p:spPr>
          <a:xfrm>
            <a:off x="1" y="1"/>
            <a:ext cx="12192000" cy="756339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554479"/>
            <a:ext cx="10515600" cy="1463041"/>
          </a:xfrm>
        </p:spPr>
        <p:txBody>
          <a:bodyPr>
            <a:normAutofit/>
          </a:bodyPr>
          <a:lstStyle/>
          <a:p>
            <a:r>
              <a:rPr lang="ru-RU" dirty="0" smtClean="0"/>
              <a:t>                   </a:t>
            </a:r>
            <a:endParaRPr lang="ru-RU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888274"/>
            <a:ext cx="8596668" cy="66620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Физкультурный </a:t>
            </a:r>
            <a:r>
              <a:rPr lang="ru-RU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уголок</a:t>
            </a:r>
            <a:endParaRPr lang="ru-RU" sz="2800" dirty="0"/>
          </a:p>
        </p:txBody>
      </p:sp>
      <p:pic>
        <p:nvPicPr>
          <p:cNvPr id="5" name="Объект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1210422">
            <a:off x="810982" y="2566162"/>
            <a:ext cx="5175249" cy="3881437"/>
          </a:xfrm>
          <a:prstGeom prst="rect">
            <a:avLst/>
          </a:prstGeom>
        </p:spPr>
      </p:pic>
      <p:pic>
        <p:nvPicPr>
          <p:cNvPr id="6" name="Объект 7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315912">
            <a:off x="6705772" y="2592288"/>
            <a:ext cx="4763417" cy="35725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5263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8843"/>
          <a:stretch/>
        </p:blipFill>
        <p:spPr>
          <a:xfrm>
            <a:off x="0" y="0"/>
            <a:ext cx="12192000" cy="7535603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625634" y="875211"/>
            <a:ext cx="8020595" cy="966652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Пальчиковая гимнастика</a:t>
            </a:r>
            <a:endParaRPr lang="ru-RU" sz="28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6124" y="2141798"/>
            <a:ext cx="5279975" cy="395998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390409">
            <a:off x="6677555" y="2971048"/>
            <a:ext cx="4980408" cy="37353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876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8843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718457"/>
            <a:ext cx="7123611" cy="587829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Дыхательная гимнастика</a:t>
            </a:r>
            <a:endParaRPr lang="ru-RU" sz="28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 flipV="1">
            <a:off x="1507067" y="2873829"/>
            <a:ext cx="6996853" cy="313508"/>
          </a:xfrm>
        </p:spPr>
        <p:txBody>
          <a:bodyPr>
            <a:normAutofit fontScale="92500" lnSpcReduction="20000"/>
          </a:bodyPr>
          <a:lstStyle/>
          <a:p>
            <a:endParaRPr lang="ru-RU" dirty="0"/>
          </a:p>
        </p:txBody>
      </p:sp>
      <p:pic>
        <p:nvPicPr>
          <p:cNvPr id="5" name="Рисунок 4" descr="F:\DCIM\101MSDCF\DSC06649.JPG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335388">
            <a:off x="785957" y="1837628"/>
            <a:ext cx="4384220" cy="38165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F:\DCIM\101MSDCF\DSC06646.JPG"/>
          <p:cNvPicPr/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014844">
            <a:off x="6224484" y="2445057"/>
            <a:ext cx="4574517" cy="36848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329204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8843"/>
          <a:stretch/>
        </p:blipFill>
        <p:spPr>
          <a:xfrm>
            <a:off x="0" y="-104503"/>
            <a:ext cx="12192000" cy="6962503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63440" y="156754"/>
            <a:ext cx="1841863" cy="1294189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прогулка</a:t>
            </a:r>
            <a:endParaRPr lang="ru-RU" sz="32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10617">
            <a:off x="631372" y="1795310"/>
            <a:ext cx="4929052" cy="3696789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330216">
            <a:off x="6191796" y="2449285"/>
            <a:ext cx="4746171" cy="35596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3743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8843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658723" y="668155"/>
            <a:ext cx="8760823" cy="5930538"/>
          </a:xfrm>
        </p:spPr>
        <p:txBody>
          <a:bodyPr>
            <a:normAutofit fontScale="90000"/>
          </a:bodyPr>
          <a:lstStyle/>
          <a:p>
            <a:r>
              <a:rPr lang="ru-RU" sz="4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br>
              <a:rPr lang="ru-RU" sz="4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Здоровье сберегающие </a:t>
            </a:r>
            <a:r>
              <a:rPr lang="ru-RU" sz="4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технологии </a:t>
            </a:r>
            <a:r>
              <a:rPr lang="ru-RU" sz="4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это система мер, направленных на сохранение здоровья ребенка на всех этапах его обучения и развития. Здоровье – это состояние полного физического, психического и социального благополучия, а не просто отсутствие болезней или физических дефектов</a:t>
            </a:r>
            <a:r>
              <a:rPr lang="ru-RU" sz="2200" dirty="0">
                <a:solidFill>
                  <a:srgbClr val="7030A0"/>
                </a:solidFill>
              </a:rPr>
              <a:t>.</a:t>
            </a:r>
            <a:br>
              <a:rPr lang="ru-RU" sz="2200" dirty="0">
                <a:solidFill>
                  <a:srgbClr val="7030A0"/>
                </a:solidFill>
              </a:rPr>
            </a:br>
            <a:endParaRPr lang="ru-RU" sz="2200" dirty="0">
              <a:solidFill>
                <a:srgbClr val="7030A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386354" y="4206240"/>
            <a:ext cx="2281646" cy="1051560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4218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8937"/>
          <a:stretch/>
        </p:blipFill>
        <p:spPr>
          <a:xfrm>
            <a:off x="1" y="1"/>
            <a:ext cx="12192000" cy="756339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554479"/>
            <a:ext cx="10515600" cy="1463041"/>
          </a:xfrm>
        </p:spPr>
        <p:txBody>
          <a:bodyPr>
            <a:normAutofit/>
          </a:bodyPr>
          <a:lstStyle/>
          <a:p>
            <a:r>
              <a:rPr lang="ru-RU" dirty="0" smtClean="0"/>
              <a:t>                   </a:t>
            </a:r>
            <a:r>
              <a:rPr lang="ru-RU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  <a:endParaRPr lang="ru-RU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331028" y="3622137"/>
            <a:ext cx="5264331" cy="5358363"/>
          </a:xfrm>
        </p:spPr>
      </p:pic>
    </p:spTree>
    <p:extLst>
      <p:ext uri="{BB962C8B-B14F-4D97-AF65-F5344CB8AC3E}">
        <p14:creationId xmlns:p14="http://schemas.microsoft.com/office/powerpoint/2010/main" val="1227663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8843"/>
          <a:stretch/>
        </p:blipFill>
        <p:spPr>
          <a:xfrm>
            <a:off x="0" y="0"/>
            <a:ext cx="12192000" cy="6895825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12817" y="523194"/>
            <a:ext cx="9144000" cy="5773783"/>
          </a:xfrm>
        </p:spPr>
        <p:txBody>
          <a:bodyPr>
            <a:noAutofit/>
          </a:bodyPr>
          <a:lstStyle/>
          <a:p>
            <a:pPr algn="l"/>
            <a:r>
              <a:rPr lang="ru-RU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Технологии сохранения и стимулирования здоровья: </a:t>
            </a:r>
            <a:r>
              <a:rPr lang="ru-RU" sz="2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ритмопластика, динамические паузы, подвижные и спортивные игры, релаксация,</a:t>
            </a:r>
            <a:br>
              <a:rPr lang="ru-RU" sz="2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пальчиковая гимнастика, дыхательная гимнастика, бодрящая гимнастика и другие.</a:t>
            </a:r>
            <a:br>
              <a:rPr lang="ru-RU" sz="2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Технологии обучения здоровому образу жизни: </a:t>
            </a:r>
            <a:r>
              <a:rPr lang="ru-RU" sz="2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Физкультурные занятия</a:t>
            </a:r>
            <a:br>
              <a:rPr lang="ru-RU" sz="2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Проблемно-игровые </a:t>
            </a:r>
            <a:r>
              <a:rPr lang="ru-RU" sz="24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ситуации, </a:t>
            </a:r>
            <a:r>
              <a:rPr lang="ru-RU" sz="2400" dirty="0" err="1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игротренинги</a:t>
            </a:r>
            <a:r>
              <a:rPr lang="ru-RU" sz="24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2400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игротерапия</a:t>
            </a:r>
            <a:r>
              <a:rPr lang="ru-RU" sz="2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Коммуникативные игры</a:t>
            </a:r>
            <a:br>
              <a:rPr lang="ru-RU" sz="2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Занятия из серии «Азбука здоровья»</a:t>
            </a:r>
            <a:br>
              <a:rPr lang="ru-RU" sz="2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Самомассаж, точечный массаж</a:t>
            </a:r>
            <a:br>
              <a:rPr lang="ru-RU" sz="2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Коррекционные технологии: </a:t>
            </a:r>
            <a:r>
              <a:rPr lang="ru-RU" sz="2400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арттерапия</a:t>
            </a:r>
            <a:r>
              <a:rPr lang="ru-RU" sz="2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сказкотерапия</a:t>
            </a:r>
            <a:r>
              <a:rPr lang="ru-RU" sz="2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цветотерапия</a:t>
            </a:r>
            <a:r>
              <a:rPr lang="ru-RU" sz="24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психогимнастика</a:t>
            </a:r>
            <a:r>
              <a:rPr lang="ru-RU" sz="2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br>
              <a:rPr lang="ru-RU" sz="2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400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112034" y="4807130"/>
            <a:ext cx="2555965" cy="450669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557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8843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Технологии обучения здоровому образу </a:t>
            </a:r>
            <a:r>
              <a:rPr lang="ru-RU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жизни</a:t>
            </a:r>
            <a: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ЦЕЛЬ:</a:t>
            </a:r>
            <a:r>
              <a:rPr lang="ru-RU" sz="28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Обучение здоровому образу жизни.</a:t>
            </a:r>
            <a:endParaRPr lang="ru-RU" sz="2800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58178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8843"/>
          <a:stretch/>
        </p:blipFill>
        <p:spPr>
          <a:xfrm>
            <a:off x="0" y="0"/>
            <a:ext cx="12192000" cy="7907489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32411" y="1280161"/>
            <a:ext cx="9692640" cy="5329646"/>
          </a:xfrm>
        </p:spPr>
        <p:txBody>
          <a:bodyPr>
            <a:normAutofit fontScale="90000"/>
          </a:bodyPr>
          <a:lstStyle/>
          <a:p>
            <a:r>
              <a:rPr lang="ru-RU" sz="31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1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31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31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31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31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7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27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Воспитывать </a:t>
            </a:r>
            <a:r>
              <a:rPr lang="ru-RU" sz="27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 детей привычку к аккуратности и чистоте, </a:t>
            </a:r>
            <a:r>
              <a:rPr lang="en-US" sz="27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27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7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27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прививать </a:t>
            </a:r>
            <a:r>
              <a:rPr lang="ru-RU" sz="27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культурно-гигиенические навыки и простейшие </a:t>
            </a:r>
            <a:r>
              <a:rPr lang="ru-RU" sz="27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навыки </a:t>
            </a:r>
            <a:br>
              <a:rPr lang="ru-RU" sz="27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самообслуживания;</a:t>
            </a:r>
            <a:r>
              <a:rPr lang="en-US" sz="27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27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7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 </a:t>
            </a:r>
            <a:r>
              <a:rPr lang="ru-RU" sz="27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повышать </a:t>
            </a:r>
            <a:r>
              <a:rPr lang="ru-RU" sz="27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интерес детей к здоровому образу жизни через разнообразные формы и методы физкультурно-оздоровительной работы </a:t>
            </a:r>
            <a:r>
              <a:rPr lang="en-US" sz="27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27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7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27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развивать </a:t>
            </a:r>
            <a:r>
              <a:rPr lang="ru-RU" sz="27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активность, инициативность, самостоятельность, </a:t>
            </a:r>
            <a:r>
              <a:rPr lang="ru-RU" sz="27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уверенность в себе </a:t>
            </a:r>
            <a:r>
              <a:rPr lang="ru-RU" sz="27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своих </a:t>
            </a:r>
            <a:r>
              <a:rPr lang="ru-RU" sz="27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возможностях; </a:t>
            </a:r>
            <a:r>
              <a:rPr lang="en-US" sz="27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27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7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27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дать </a:t>
            </a:r>
            <a:r>
              <a:rPr lang="ru-RU" sz="27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представление родителям о значимости совместной двигательной деятельности с детьми, о полезной и вредной пищи, о соблюдении </a:t>
            </a:r>
            <a:r>
              <a:rPr lang="ru-RU" sz="27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навыков гигиены; </a:t>
            </a:r>
            <a:r>
              <a:rPr lang="en-US" sz="27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27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7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27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прививать </a:t>
            </a:r>
            <a:r>
              <a:rPr lang="ru-RU" sz="27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любовь к физическим упражнениям, </a:t>
            </a:r>
            <a:r>
              <a:rPr lang="ru-RU" sz="27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закаливанию.</a:t>
            </a:r>
            <a:br>
              <a:rPr lang="ru-RU" sz="27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7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598125" y="418011"/>
            <a:ext cx="2455818" cy="1541418"/>
          </a:xfrm>
        </p:spPr>
        <p:txBody>
          <a:bodyPr>
            <a:normAutofit/>
          </a:bodyPr>
          <a:lstStyle/>
          <a:p>
            <a:r>
              <a:rPr lang="ru-RU" sz="3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</a:t>
            </a:r>
            <a:endParaRPr lang="ru-RU" sz="3200" b="1" dirty="0"/>
          </a:p>
        </p:txBody>
      </p:sp>
    </p:spTree>
    <p:extLst>
      <p:ext uri="{BB962C8B-B14F-4D97-AF65-F5344CB8AC3E}">
        <p14:creationId xmlns:p14="http://schemas.microsoft.com/office/powerpoint/2010/main" val="1458070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8843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222070"/>
            <a:ext cx="10515600" cy="1802674"/>
          </a:xfrm>
        </p:spPr>
        <p:txBody>
          <a:bodyPr>
            <a:normAutofit fontScale="90000"/>
          </a:bodyPr>
          <a:lstStyle/>
          <a:p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Использование </a:t>
            </a:r>
            <a:r>
              <a:rPr lang="ru-RU" sz="27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различных методов оздоровления детей в соответствии с возрастом, индивидуальными особенностями детей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06928" y="2024743"/>
            <a:ext cx="10178143" cy="5538651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</a:t>
            </a:r>
            <a:r>
              <a:rPr lang="ru-RU" sz="32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утренняя зарядка</a:t>
            </a:r>
            <a:endParaRPr lang="ru-RU" sz="32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1277943">
            <a:off x="7206341" y="2542967"/>
            <a:ext cx="4672149" cy="3504112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0079" y="2624818"/>
            <a:ext cx="4844144" cy="36331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082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8843"/>
          <a:stretch/>
        </p:blipFill>
        <p:spPr>
          <a:xfrm>
            <a:off x="1" y="0"/>
            <a:ext cx="12191999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679269"/>
            <a:ext cx="6209211" cy="548640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Физкультурные занятия  </a:t>
            </a:r>
            <a:endParaRPr lang="ru-RU" sz="28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25486" y="1907178"/>
            <a:ext cx="5207725" cy="3905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2393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8843"/>
          <a:stretch/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760"/>
            <a:ext cx="10515600" cy="807844"/>
          </a:xfrm>
        </p:spPr>
        <p:txBody>
          <a:bodyPr>
            <a:normAutofit/>
          </a:bodyPr>
          <a:lstStyle/>
          <a:p>
            <a:r>
              <a:rPr lang="ru-RU" sz="4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самомассаж</a:t>
            </a:r>
            <a:endParaRPr lang="ru-RU" sz="40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30630"/>
            <a:ext cx="10515600" cy="6046334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                                          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>
                <a:solidFill>
                  <a:srgbClr val="0070C0"/>
                </a:solidFill>
              </a:rPr>
              <a:t> </a:t>
            </a:r>
            <a:r>
              <a:rPr lang="ru-RU" dirty="0" smtClean="0">
                <a:solidFill>
                  <a:srgbClr val="0070C0"/>
                </a:solidFill>
              </a:rPr>
              <a:t>                                                               </a:t>
            </a:r>
            <a:r>
              <a:rPr lang="ru-RU" sz="2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Камешками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902685">
            <a:off x="725145" y="2326247"/>
            <a:ext cx="5200196" cy="3900147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1245716">
            <a:off x="6440241" y="2195387"/>
            <a:ext cx="5115391" cy="38365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6568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8843"/>
          <a:stretch/>
        </p:blipFill>
        <p:spPr>
          <a:xfrm>
            <a:off x="-130630" y="0"/>
            <a:ext cx="12322629" cy="7193289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75129"/>
            <a:ext cx="9144000" cy="1244280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Массаж орешками</a:t>
            </a:r>
            <a:endParaRPr lang="ru-RU" sz="28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1310604">
            <a:off x="679268" y="1100207"/>
            <a:ext cx="4615544" cy="346165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821930">
            <a:off x="5737308" y="2220686"/>
            <a:ext cx="5404220" cy="40531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8279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1577</TotalTime>
  <Words>77</Words>
  <Application>Microsoft Office PowerPoint</Application>
  <PresentationFormat>Широкоэкранный</PresentationFormat>
  <Paragraphs>31</Paragraphs>
  <Slides>20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5" baseType="lpstr">
      <vt:lpstr>Arial</vt:lpstr>
      <vt:lpstr>Times New Roman</vt:lpstr>
      <vt:lpstr>Trebuchet MS</vt:lpstr>
      <vt:lpstr>Wingdings 3</vt:lpstr>
      <vt:lpstr>Аспект</vt:lpstr>
      <vt:lpstr>МБОУ «Алексеевская школа», структурное подразделение «Детский сад«Теремок»</vt:lpstr>
      <vt:lpstr>                           Здоровье сберегающие технологии – это система мер, направленных на сохранение здоровья ребенка на всех этапах его обучения и развития. Здоровье – это состояние полного физического, психического и социального благополучия, а не просто отсутствие болезней или физических дефектов. </vt:lpstr>
      <vt:lpstr>1. Технологии сохранения и стимулирования здоровья:  ритмопластика, динамические паузы, подвижные и спортивные игры, релаксация, пальчиковая гимнастика, дыхательная гимнастика, бодрящая гимнастика и другие. 2. Технологии обучения здоровому образу жизни:   Физкультурные занятия Проблемно-игровые ситуации, игротренинги и игротерапия  Коммуникативные игры  Занятия из серии «Азбука здоровья»  Самомассаж, точечный массаж 3. Коррекционные технологии: арттерапия, сказкотерапия, цветотерапия, психогимнастика. </vt:lpstr>
      <vt:lpstr>Технологии обучения здоровому образу жизни. </vt:lpstr>
      <vt:lpstr>   -Воспитывать у детей привычку к аккуратности и чистоте,  -прививать культурно-гигиенические навыки и простейшие навыки  самообслуживания;  - повышать интерес детей к здоровому образу жизни через разнообразные формы и методы физкультурно-оздоровительной работы  -развивать активность, инициативность, самостоятельность, уверенность в себе и своих возможностях;  -дать представление родителям о значимости совместной двигательной деятельности с детьми, о полезной и вредной пищи, о соблюдении навыков гигиены;  -прививать любовь к физическим упражнениям, закаливанию.   </vt:lpstr>
      <vt:lpstr> Использование различных методов оздоровления детей в соответствии с возрастом, индивидуальными особенностями детей  </vt:lpstr>
      <vt:lpstr>Физкультурные занятия  </vt:lpstr>
      <vt:lpstr>                            самомассаж</vt:lpstr>
      <vt:lpstr>Массаж орешками</vt:lpstr>
      <vt:lpstr>игротерапия</vt:lpstr>
      <vt:lpstr>Гимнастика после сна</vt:lpstr>
      <vt:lpstr>релаксация</vt:lpstr>
      <vt:lpstr>Закаливание после сна (Умывание)</vt:lpstr>
      <vt:lpstr>физкультминутки</vt:lpstr>
      <vt:lpstr>Артикуляционная гимнастика</vt:lpstr>
      <vt:lpstr>                   </vt:lpstr>
      <vt:lpstr>Пальчиковая гимнастика</vt:lpstr>
      <vt:lpstr>Дыхательная гимнастика</vt:lpstr>
      <vt:lpstr>прогулка</vt:lpstr>
      <vt:lpstr>                   Спасибо за внимание!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Пользователь</cp:lastModifiedBy>
  <cp:revision>91</cp:revision>
  <dcterms:created xsi:type="dcterms:W3CDTF">2018-10-22T08:12:55Z</dcterms:created>
  <dcterms:modified xsi:type="dcterms:W3CDTF">2018-11-14T03:57:13Z</dcterms:modified>
</cp:coreProperties>
</file>