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4" autoAdjust="0"/>
    <p:restoredTop sz="94660"/>
  </p:normalViewPr>
  <p:slideViewPr>
    <p:cSldViewPr>
      <p:cViewPr varScale="1">
        <p:scale>
          <a:sx n="81" d="100"/>
          <a:sy n="81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5F17C24-3C1F-4BFB-9990-DC710E11E729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EF56D6-5C33-4C9D-9DAF-39E948351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17C24-3C1F-4BFB-9990-DC710E11E729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56D6-5C33-4C9D-9DAF-39E948351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17C24-3C1F-4BFB-9990-DC710E11E729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56D6-5C33-4C9D-9DAF-39E948351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17C24-3C1F-4BFB-9990-DC710E11E729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56D6-5C33-4C9D-9DAF-39E948351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17C24-3C1F-4BFB-9990-DC710E11E729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56D6-5C33-4C9D-9DAF-39E948351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17C24-3C1F-4BFB-9990-DC710E11E729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56D6-5C33-4C9D-9DAF-39E948351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5F17C24-3C1F-4BFB-9990-DC710E11E729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EF56D6-5C33-4C9D-9DAF-39E9483517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5F17C24-3C1F-4BFB-9990-DC710E11E729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EF56D6-5C33-4C9D-9DAF-39E948351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17C24-3C1F-4BFB-9990-DC710E11E729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56D6-5C33-4C9D-9DAF-39E948351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17C24-3C1F-4BFB-9990-DC710E11E729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56D6-5C33-4C9D-9DAF-39E948351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17C24-3C1F-4BFB-9990-DC710E11E729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56D6-5C33-4C9D-9DAF-39E948351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5F17C24-3C1F-4BFB-9990-DC710E11E729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EF56D6-5C33-4C9D-9DAF-39E948351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8155632" cy="129614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МЕТОДИКА ВОСКОБОВИЧА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8003232" cy="212135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РАЗВИВАЮЩИЕ ИГРЫ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Презентацию подготовили: Васильева Е.А.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Сорокина Т.Н.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головоломка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Чудо-крестики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HP-PC\Pictures\3cfeade64cfa530ab815dd9e086aad8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0714" y="2249488"/>
            <a:ext cx="3062571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«Математические корзинки»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HP-PC\Pictures\5fe441aa3024d6565aec34211b9f977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636912"/>
            <a:ext cx="4680520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Складушки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HP-PC\Pictures\fc0f11edd6bbc8ee8c9f0f88ed0640c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492896"/>
            <a:ext cx="4608512" cy="29538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игра-шнуровка «Ромашка»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HP-PC\Pictures\27e8f1a9e6f73b61beff8cd1f60984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276872"/>
            <a:ext cx="4464496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«Теремки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HP-PC\Pictures\bg8419462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9825" y="2249488"/>
            <a:ext cx="4324350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«Конструктор букв»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HP-PC\Pictures\273bbe2b83b19c07942178b900ce0ba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276872"/>
            <a:ext cx="3816424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Читайка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шариках»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HP-PC\Pictures\c20e4dd9bc793abc8ea1d441c71c2fb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420888"/>
            <a:ext cx="4032448" cy="3629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288032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-45719"/>
            <a:ext cx="8229600" cy="4571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332656"/>
            <a:ext cx="3826768" cy="576064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Вячеслав Вадимович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Воскобович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физик по образованию - один из первых российских изобретателей развивающих игр для детей. Занимаясь собственными малышами и изучив опыт других отечественных педагогов-новаторов (Зайцева, Никитиных), он создал методику, в которую вошли увлекательные развивающие игры, игровые комплексы.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HP-PC\Pictures\igri_voskobovicha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3960440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ПРИНЦИПЫ МЕТОДИКИ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649592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интересные сказки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игра с пользой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развитие у ребёнка творческого потенциала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СПЕЦИФИКА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РАЗВИВАЮЩИХ ИГР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865616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игры актуальны для детей от двух лет и старше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дети получают эмоциональное удовлетворение от выполненных задач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игры сопровождаются методическими пособиями и иллюстрированными сказками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358214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ПОПУЛЯРНЫЕ РАЗВИВАЮЩИЕ ИГРЫ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4571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игра-конструктор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Геоконт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HP-PC\Pictures\b639de8c77c5502d32a03053ba2f461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836" y="2249488"/>
            <a:ext cx="4608444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«Квадрат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HP-PC\Pictures\b1f4ddcab4512050528fa5419724dd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132856"/>
            <a:ext cx="4176464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Кораблик «Плюх-плюх»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HP-PC\Pictures\078137d92ed9b22c4b6e25d5428f604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636912"/>
            <a:ext cx="4464496" cy="2632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шнур «Малыш» и шнур «Затейник»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HP-PC\Pictures\891d8ef33042a881cc48497079f7e7b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6291" y="2249488"/>
            <a:ext cx="3611417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331</TotalTime>
  <Words>157</Words>
  <Application>Microsoft Office PowerPoint</Application>
  <PresentationFormat>Экран (4:3)</PresentationFormat>
  <Paragraphs>28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Городская</vt:lpstr>
      <vt:lpstr>МЕТОДИКА ВОСКОБОВИЧА</vt:lpstr>
      <vt:lpstr>Вячеслав Вадимович Воскобович, физик по образованию - один из первых российских изобретателей развивающих игр для детей. Занимаясь собственными малышами и изучив опыт других отечественных педагогов-новаторов (Зайцева, Никитиных), он создал методику, в которую вошли увлекательные развивающие игры, игровые комплексы.</vt:lpstr>
      <vt:lpstr>ПРИНЦИПЫ МЕТОДИКИ</vt:lpstr>
      <vt:lpstr>СПЕЦИФИКА РАЗВИВАЮЩИХ ИГР</vt:lpstr>
      <vt:lpstr>ПОПУЛЯРНЫЕ РАЗВИВАЮЩИЕ ИГРЫ</vt:lpstr>
      <vt:lpstr>игра-конструктор «Геоконт»</vt:lpstr>
      <vt:lpstr>игра «Квадрат Воскобовича»</vt:lpstr>
      <vt:lpstr>игра Кораблик «Плюх-плюх»</vt:lpstr>
      <vt:lpstr>шнур «Малыш» и шнур «Затейник»</vt:lpstr>
      <vt:lpstr>головоломка «Чудо-крестики»</vt:lpstr>
      <vt:lpstr>«Математические корзинки»</vt:lpstr>
      <vt:lpstr>«Складушки»</vt:lpstr>
      <vt:lpstr>игра-шнуровка «Ромашка»</vt:lpstr>
      <vt:lpstr>«Теремки Воскобовича»</vt:lpstr>
      <vt:lpstr>«Конструктор букв»</vt:lpstr>
      <vt:lpstr>«Читайка на шариках»</vt:lpstr>
      <vt:lpstr>СПАСИБО ЗА ВНИМАНИЕ!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HP-PC</dc:creator>
  <cp:lastModifiedBy>HP-PC</cp:lastModifiedBy>
  <cp:revision>20</cp:revision>
  <dcterms:created xsi:type="dcterms:W3CDTF">2018-09-25T03:22:11Z</dcterms:created>
  <dcterms:modified xsi:type="dcterms:W3CDTF">2018-09-25T18:39:55Z</dcterms:modified>
</cp:coreProperties>
</file>