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14"/>
  </p:notesMasterIdLst>
  <p:sldIdLst>
    <p:sldId id="256" r:id="rId5"/>
    <p:sldId id="263" r:id="rId6"/>
    <p:sldId id="257" r:id="rId7"/>
    <p:sldId id="258" r:id="rId8"/>
    <p:sldId id="259" r:id="rId9"/>
    <p:sldId id="260" r:id="rId10"/>
    <p:sldId id="261" r:id="rId11"/>
    <p:sldId id="262" r:id="rId12"/>
    <p:sldId id="26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9EFA5E-B264-4BA7-A30A-35C999ECEC9F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047FE3-5556-40FA-83C8-8D2C10E4BD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913088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047FE3-5556-40FA-83C8-8D2C10E4BD3C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047FE3-5556-40FA-83C8-8D2C10E4BD3C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i="1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59129-7447-4FCA-A342-2C659F36AF09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290F1-70A1-4C6C-ADE3-46D3307C89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59129-7447-4FCA-A342-2C659F36AF09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290F1-70A1-4C6C-ADE3-46D3307C89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59129-7447-4FCA-A342-2C659F36AF09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290F1-70A1-4C6C-ADE3-46D3307C89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59129-7447-4FCA-A342-2C659F36AF09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290F1-70A1-4C6C-ADE3-46D3307C89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59129-7447-4FCA-A342-2C659F36AF09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290F1-70A1-4C6C-ADE3-46D3307C89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59129-7447-4FCA-A342-2C659F36AF09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290F1-70A1-4C6C-ADE3-46D3307C89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59129-7447-4FCA-A342-2C659F36AF09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290F1-70A1-4C6C-ADE3-46D3307C89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59129-7447-4FCA-A342-2C659F36AF09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290F1-70A1-4C6C-ADE3-46D3307C89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59129-7447-4FCA-A342-2C659F36AF09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290F1-70A1-4C6C-ADE3-46D3307C89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59129-7447-4FCA-A342-2C659F36AF09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290F1-70A1-4C6C-ADE3-46D3307C89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59129-7447-4FCA-A342-2C659F36AF09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290F1-70A1-4C6C-ADE3-46D3307C89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smtClean="0"/>
              <a:t>Click to edit Master title style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solidFill>
            <a:schemeClr val="bg1">
              <a:alpha val="75000"/>
            </a:schemeClr>
          </a:solidFill>
          <a:ln cap="rnd">
            <a:noFill/>
          </a:ln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59129-7447-4FCA-A342-2C659F36AF09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2290F1-70A1-4C6C-ADE3-46D3307C89B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8" r:id="rId9"/>
    <p:sldLayoutId id="2147483657" r:id="rId10"/>
    <p:sldLayoutId id="2147483659" r:id="rId11"/>
  </p:sldLayoutIdLst>
  <p:transition>
    <p:wheel spokes="8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gradFill>
            <a:gsLst>
              <a:gs pos="0">
                <a:schemeClr val="tx1">
                  <a:lumMod val="95000"/>
                  <a:lumOff val="5000"/>
                </a:schemeClr>
              </a:gs>
              <a:gs pos="50000">
                <a:schemeClr val="bg1">
                  <a:lumMod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itchFamily="2" charset="2"/>
        <a:buChar char="ü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ü"/>
        <a:defRPr sz="2800" i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ü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Wingdings" pitchFamily="2" charset="2"/>
        <a:buChar char="ü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Wingdings" pitchFamily="2" charset="2"/>
        <a:buChar char="ü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Работу выполнил: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Ученик 7 «в» класса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Терехов Тимофей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Одночлены </a:t>
            </a:r>
            <a:endParaRPr lang="ru-RU" sz="6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500042"/>
            <a:ext cx="6143668" cy="1500198"/>
          </a:xfrm>
        </p:spPr>
        <p:txBody>
          <a:bodyPr>
            <a:normAutofit/>
          </a:bodyPr>
          <a:lstStyle/>
          <a:p>
            <a:pPr algn="ctr"/>
            <a:r>
              <a:rPr lang="ru-RU" sz="48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endParaRPr lang="ru-RU" sz="4800" b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500034" y="2500306"/>
            <a:ext cx="8215370" cy="164307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Систематизировать и расширять знания об одночленах</a:t>
            </a:r>
          </a:p>
          <a:p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 idx="4294967295"/>
          </p:nvPr>
        </p:nvSpPr>
        <p:spPr>
          <a:xfrm>
            <a:off x="642910" y="714357"/>
            <a:ext cx="8272466" cy="257176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Одночлены - это выражения, которые представляют собой произведение чисел, переменных и их степеней.</a:t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0" name="Picture 6" descr="https://www.alllessons.ru/wp-content/uploads/files/hello_html_m214c2e2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3500438"/>
            <a:ext cx="4286280" cy="300042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1428760"/>
          </a:xfrm>
        </p:spPr>
        <p:txBody>
          <a:bodyPr>
            <a:normAutofit fontScale="90000"/>
          </a:bodyPr>
          <a:lstStyle/>
          <a:p>
            <a:pPr algn="ctr"/>
            <a:r>
              <a:rPr lang="ru-RU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Одночлен, который содержит только один числовой множитель, отличный от нуля, стоящий на первом месте называют стандартным видом одночлена.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7410" name="Picture 2" descr="C:\Users\User\Desktop\img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766477"/>
            <a:ext cx="8229600" cy="2193409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92882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Число 0, а также одночлены, тождественно равные нулю называют нуль – одночленами.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img3[1]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86050" y="2870200"/>
            <a:ext cx="3357586" cy="3559196"/>
          </a:xfrm>
        </p:spPr>
      </p:pic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0" y="914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0" y="3857629"/>
            <a:ext cx="91440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7200" b="1" dirty="0" smtClean="0">
              <a:latin typeface="Arial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654296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Числовой множитель одночлена, записанного в стандартном виде, называют коэффициентом одночлена.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img15[1]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23912" y="3643313"/>
            <a:ext cx="7496175" cy="2286017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71472" y="1142984"/>
            <a:ext cx="8229600" cy="186847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Одночлены называют подобными, если у них одинаковые буквенные части.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0010-010-Odnochleny-nazyvajutsja-podobnymi[1]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3429000"/>
            <a:ext cx="8215370" cy="2066925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57166"/>
            <a:ext cx="8472518" cy="1571636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Степенью одночлена называют сумму показателей степеней всех переменных, входящих в него.</a:t>
            </a:r>
            <a:br>
              <a:rPr lang="ru-RU" sz="3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648200" y="2857495"/>
            <a:ext cx="4038600" cy="2428893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Степень одночлена, который является числом, отличным от нуля, считают  равной нулю.</a:t>
            </a:r>
            <a:endParaRPr lang="ru-RU" dirty="0"/>
          </a:p>
        </p:txBody>
      </p:sp>
      <p:pic>
        <p:nvPicPr>
          <p:cNvPr id="8" name="Содержимое 7" descr="img16[1]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22391" y="3214686"/>
            <a:ext cx="4066981" cy="1571636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71472" y="2571744"/>
            <a:ext cx="8169865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SC_MS_RU_School1_2007v_Russia_TP01028318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03E2F1D0E8E87468B289CB57281B996" ma:contentTypeVersion="1" ma:contentTypeDescription="Create a new document." ma:contentTypeScope="" ma:versionID="62a345c190c3e02e35f6075a6cd279fe">
  <xsd:schema xmlns:xsd="http://www.w3.org/2001/XMLSchema" xmlns:xs="http://www.w3.org/2001/XMLSchema" xmlns:p="http://schemas.microsoft.com/office/2006/metadata/properties" xmlns:ns2="aac074f3-af53-40eb-acd1-e8ca9658e9e1" targetNamespace="http://schemas.microsoft.com/office/2006/metadata/properties" ma:root="true" ma:fieldsID="6e89e516250c3f4b948741447e1442ad" ns2:_="">
    <xsd:import namespace="aac074f3-af53-40eb-acd1-e8ca9658e9e1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c074f3-af53-40eb-acd1-e8ca9658e9e1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759669A-2780-496E-AF00-0DFD8378B53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ac074f3-af53-40eb-acd1-e8ca9658e9e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4856BB2-6B76-4F89-B6BE-F5AE42F89A9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EF1FDC7-F1A7-4701-A425-2DE9E93F5CB1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MSC_MS_RU_School1_2007v_Russia_TP010283181</Template>
  <TotalTime>0</TotalTime>
  <Words>78</Words>
  <Application>Microsoft Office PowerPoint</Application>
  <PresentationFormat>Экран (4:3)</PresentationFormat>
  <Paragraphs>16</Paragraphs>
  <Slides>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MSC_MS_RU_School1_2007v_Russia_TP010283181</vt:lpstr>
      <vt:lpstr>Одночлены </vt:lpstr>
      <vt:lpstr>Цель: </vt:lpstr>
      <vt:lpstr> Одночлены - это выражения, которые представляют собой произведение чисел, переменных и их степеней. </vt:lpstr>
      <vt:lpstr> Одночлен, который содержит только один числовой множитель, отличный от нуля, стоящий на первом месте называют стандартным видом одночлена. </vt:lpstr>
      <vt:lpstr>Число 0, а также одночлены, тождественно равные нулю называют нуль – одночленами.</vt:lpstr>
      <vt:lpstr>Числовой множитель одночлена, записанного в стандартном виде, называют коэффициентом одночлена.</vt:lpstr>
      <vt:lpstr>Одночлены называют подобными, если у них одинаковые буквенные части.</vt:lpstr>
      <vt:lpstr> Степенью одночлена называют сумму показателей степеней всех переменных, входящих в него.  </vt:lpstr>
      <vt:lpstr>Слайд 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:description/>
  <cp:lastModifiedBy/>
  <cp:revision>1</cp:revision>
  <dcterms:created xsi:type="dcterms:W3CDTF">2014-08-18T12:52:52Z</dcterms:created>
  <dcterms:modified xsi:type="dcterms:W3CDTF">2018-11-13T19:47:13Z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0x010100B03E2F1D0E8E87468B289CB57281B996</vt:lpwstr>
  </property>
  <property fmtid="{D5CDD505-2E9C-101B-9397-08002B2CF9AE}" pid="3" name="DocVizPreviewMetadata_Count">
    <vt:i4>2</vt:i4>
  </property>
  <property fmtid="{D5CDD505-2E9C-101B-9397-08002B2CF9AE}" pid="4" name="DocVizPreviewMetadata_0">
    <vt:lpwstr>300x225x2</vt:lpwstr>
  </property>
</Properties>
</file>