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573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08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33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232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40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979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852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97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407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6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40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3185E-8D55-476C-9FB3-8D30E49C9DE0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28E87-03CC-43B1-A564-B2B6A3708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9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8202613" y="5130800"/>
            <a:ext cx="35861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</a:rPr>
              <a:t>Подготовила ученица 1 «В» класса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</a:rPr>
              <a:t>Школы № 10 «Успех»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</a:rPr>
              <a:t>Хаустова Алиса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87625" y="2724150"/>
            <a:ext cx="7115175" cy="1754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«А отпечатки пальцев,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 есть только у людей?»</a:t>
            </a:r>
          </a:p>
        </p:txBody>
      </p:sp>
    </p:spTree>
    <p:extLst>
      <p:ext uri="{BB962C8B-B14F-4D97-AF65-F5344CB8AC3E}">
        <p14:creationId xmlns:p14="http://schemas.microsoft.com/office/powerpoint/2010/main" val="152700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406400" y="5862638"/>
            <a:ext cx="110553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</a:rPr>
              <a:t>Наша семья любит путешествовать,и посещать разные города и страны.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</a:rPr>
              <a:t>Для того, чтобы путешествовать – нужен ПАСПОРТ </a:t>
            </a:r>
          </a:p>
        </p:txBody>
      </p:sp>
      <p:pic>
        <p:nvPicPr>
          <p:cNvPr id="307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09444">
            <a:off x="534988" y="304800"/>
            <a:ext cx="1951037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37492">
            <a:off x="600075" y="3344863"/>
            <a:ext cx="2982913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4224">
            <a:off x="7969250" y="384175"/>
            <a:ext cx="3614738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361">
            <a:off x="7693025" y="3060700"/>
            <a:ext cx="3748088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99668">
            <a:off x="3673475" y="368300"/>
            <a:ext cx="3562350" cy="534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066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2422525"/>
            <a:ext cx="4602163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 rot="1012210">
            <a:off x="5695950" y="3133725"/>
            <a:ext cx="64389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</a:rPr>
              <a:t>Сейчас вводят новые документы,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</a:rPr>
              <a:t>без них невозможно путешествовать. </a:t>
            </a:r>
            <a:endParaRPr lang="en-US" altLang="ru-RU" sz="2400" b="1">
              <a:solidFill>
                <a:srgbClr val="002060"/>
              </a:solidFill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</a:rPr>
              <a:t>Без паспорта с отпечатками пальцев – никуда</a:t>
            </a:r>
            <a:r>
              <a:rPr lang="ru-RU" altLang="ru-RU" sz="240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778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 rot="-492180">
            <a:off x="274638" y="2541588"/>
            <a:ext cx="6096000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Я попросила родителей рассказать мне что такое отпечатки пальцев, у кого они есть, и для чего нужны.</a:t>
            </a:r>
          </a:p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Так и появилась тема моего исследования: </a:t>
            </a:r>
          </a:p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«А отпечатки пальцев есть только у людей?»</a:t>
            </a:r>
            <a:endParaRPr lang="ru-RU" altLang="ru-RU" sz="140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740025"/>
            <a:ext cx="4872037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92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063" y="2097088"/>
            <a:ext cx="10768012" cy="4171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Цель исследования</a:t>
            </a: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 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Узнать у каких животных, есть отпечатки пальцев, похожие на человеческие.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Задачи исследования:</a:t>
            </a:r>
            <a:endParaRPr lang="ru-RU" sz="2400" dirty="0">
              <a:solidFill>
                <a:srgbClr val="002060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Узнать, что такое отпечатки пальцев у человека.</a:t>
            </a:r>
          </a:p>
          <a:p>
            <a:pPr marL="342900" indent="-342900"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Выяснить, как можно </a:t>
            </a:r>
            <a:r>
              <a:rPr lang="ru-RU" sz="240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использовать отпечатки </a:t>
            </a: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пальцев.</a:t>
            </a:r>
          </a:p>
          <a:p>
            <a:pPr marL="342900" indent="-342900"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Уточнить, что еще уникального есть у человека.</a:t>
            </a:r>
          </a:p>
          <a:p>
            <a:pPr marL="342900" indent="-342900"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Поинтересоваться, есть ли люди, без отпечатков пальцев.</a:t>
            </a:r>
          </a:p>
          <a:p>
            <a:pPr marL="342900" indent="-342900"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Проверить, существуют ли животные, с отпечатками пальцев как у людей.</a:t>
            </a:r>
          </a:p>
          <a:p>
            <a:pPr marL="342900" indent="-342900"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Уточнить, что уникального есть у животных</a:t>
            </a:r>
          </a:p>
          <a:p>
            <a:pPr marL="342900" indent="-342900"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Узнать интересные факты о жизни коалы.</a:t>
            </a:r>
          </a:p>
        </p:txBody>
      </p:sp>
    </p:spTree>
    <p:extLst>
      <p:ext uri="{BB962C8B-B14F-4D97-AF65-F5344CB8AC3E}">
        <p14:creationId xmlns:p14="http://schemas.microsoft.com/office/powerpoint/2010/main" val="970124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5549900" y="2890838"/>
            <a:ext cx="6096000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Отпечатки пальцев - это узор кожи пальцев, оставленный на предмете, к которому прикасался человек.</a:t>
            </a:r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5897563" y="4575175"/>
            <a:ext cx="6096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cs typeface="Calibri" panose="020F0502020204030204" pitchFamily="34" charset="0"/>
              </a:rPr>
              <a:t>Дактилоскопия - способ опознания человека по отпечаткам пальцев. </a:t>
            </a:r>
            <a:endParaRPr lang="ru-RU" altLang="ru-RU" sz="2400" b="1">
              <a:solidFill>
                <a:srgbClr val="002060"/>
              </a:solidFill>
            </a:endParaRPr>
          </a:p>
        </p:txBody>
      </p:sp>
      <p:pic>
        <p:nvPicPr>
          <p:cNvPr id="7172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2562225"/>
            <a:ext cx="4135437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50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96875" y="2406650"/>
            <a:ext cx="6096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Сейчас есть замки, сейфы, планшеты и телефоны, которые можно открыть простым прикосновением пальца.</a:t>
            </a: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6122988" y="4965700"/>
            <a:ext cx="609600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 моего друга, есть телефон с таким кодом, и это действительно правда, только он, прикосновением своего пальца, может разблокировать экран. Я пробовала! </a:t>
            </a:r>
          </a:p>
        </p:txBody>
      </p:sp>
      <p:pic>
        <p:nvPicPr>
          <p:cNvPr id="819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1058863"/>
            <a:ext cx="4908550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3789363"/>
            <a:ext cx="3440112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61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 rot="-894366">
            <a:off x="487363" y="2824163"/>
            <a:ext cx="6096000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Рассмотрев под лупой свои руки, и руки моих родных, я выяснила, что на ладонях кожа  имеет  сложный узор  из линий. Эти линии есть, у всех, даже у моего новорожденного брата Вани! </a:t>
            </a:r>
          </a:p>
        </p:txBody>
      </p:sp>
      <p:pic>
        <p:nvPicPr>
          <p:cNvPr id="9219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0" y="2633663"/>
            <a:ext cx="3008313" cy="401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00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701675" y="3125788"/>
            <a:ext cx="499745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Ученые выделяют 4 вида узоров: </a:t>
            </a:r>
          </a:p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дуги, петли, завитки, </a:t>
            </a:r>
          </a:p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сложные узоры</a:t>
            </a:r>
            <a:r>
              <a:rPr lang="en-US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altLang="ru-RU" sz="2400" b="1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altLang="ru-RU" sz="240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     </a:t>
            </a:r>
          </a:p>
        </p:txBody>
      </p:sp>
      <p:pic>
        <p:nvPicPr>
          <p:cNvPr id="1024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2774950"/>
            <a:ext cx="5102225" cy="33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16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Широкоэкранный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zhirnovm@outlook.com</dc:creator>
  <cp:lastModifiedBy>zhirnovm@outlook.com</cp:lastModifiedBy>
  <cp:revision>1</cp:revision>
  <dcterms:created xsi:type="dcterms:W3CDTF">2018-11-14T07:21:39Z</dcterms:created>
  <dcterms:modified xsi:type="dcterms:W3CDTF">2018-11-14T07:21:55Z</dcterms:modified>
</cp:coreProperties>
</file>