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257801-FA3A-40B9-A70A-774FCFF24059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FAC3E59-71B6-4C39-83AB-021BA4E43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 smtClean="0">
                <a:latin typeface="Comic Sans MS" pitchFamily="66" charset="0"/>
              </a:rPr>
              <a:t>Презентацию выполнил </a:t>
            </a:r>
          </a:p>
          <a:p>
            <a:pPr algn="r"/>
            <a:r>
              <a:rPr lang="ru-RU" b="1" dirty="0" smtClean="0">
                <a:latin typeface="Comic Sans MS" pitchFamily="66" charset="0"/>
              </a:rPr>
              <a:t>ученик 7 «В» класса</a:t>
            </a:r>
          </a:p>
          <a:p>
            <a:pPr algn="r"/>
            <a:r>
              <a:rPr lang="ru-RU" b="1" dirty="0" smtClean="0">
                <a:latin typeface="Comic Sans MS" pitchFamily="66" charset="0"/>
              </a:rPr>
              <a:t>средней школы № 1</a:t>
            </a:r>
          </a:p>
          <a:p>
            <a:pPr algn="r"/>
            <a:r>
              <a:rPr lang="ru-RU" b="1" dirty="0" err="1" smtClean="0">
                <a:latin typeface="Comic Sans MS" pitchFamily="66" charset="0"/>
              </a:rPr>
              <a:t>Кутяйкин</a:t>
            </a:r>
            <a:r>
              <a:rPr lang="ru-RU" b="1" dirty="0" smtClean="0">
                <a:latin typeface="Comic Sans MS" pitchFamily="66" charset="0"/>
              </a:rPr>
              <a:t> Илья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Презентация опыта по физике на тему: «Расчёт массы и объёма тела по его плотности».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RQK7DOpUv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728" y="21429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072074"/>
            <a:ext cx="8229600" cy="1219200"/>
          </a:xfrm>
        </p:spPr>
        <p:txBody>
          <a:bodyPr/>
          <a:lstStyle/>
          <a:p>
            <a:r>
              <a:rPr smtClean="0">
                <a:latin typeface="Comic Sans MS" pitchFamily="66" charset="0"/>
              </a:rPr>
              <a:t> </a:t>
            </a:r>
            <a:r>
              <a:rPr lang="ru-RU" b="1" dirty="0" smtClean="0">
                <a:latin typeface="Comic Sans MS" pitchFamily="66" charset="0"/>
              </a:rPr>
              <a:t>Иду в магазин за мёдом.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1118_1217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714480" y="1000108"/>
            <a:ext cx="5143536" cy="38576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357826"/>
            <a:ext cx="8229600" cy="12192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Мед  «Алтайский горный» 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1118_1217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976419" y="881045"/>
            <a:ext cx="5334037" cy="4000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229600" cy="1219200"/>
          </a:xfrm>
        </p:spPr>
        <p:txBody>
          <a:bodyPr/>
          <a:lstStyle/>
          <a:p>
            <a:r>
              <a:rPr b="1" smtClean="0">
                <a:latin typeface="Comic Sans MS" pitchFamily="66" charset="0"/>
              </a:rPr>
              <a:t>m = 320 </a:t>
            </a:r>
            <a:r>
              <a:rPr lang="ru-RU" b="1" dirty="0" smtClean="0">
                <a:latin typeface="Comic Sans MS" pitchFamily="66" charset="0"/>
              </a:rPr>
              <a:t>г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1118_1218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857356" y="1000108"/>
            <a:ext cx="5143535" cy="38576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 </a:t>
            </a:r>
            <a:r>
              <a:rPr sz="4000" b="1" smtClean="0">
                <a:latin typeface="Comic Sans MS" pitchFamily="66" charset="0"/>
              </a:rPr>
              <a:t>V = </a:t>
            </a:r>
            <a:r>
              <a:rPr lang="ru-RU" sz="4000" b="1" dirty="0" smtClean="0">
                <a:latin typeface="Comic Sans MS" pitchFamily="66" charset="0"/>
              </a:rPr>
              <a:t>0,237 л = 237 мл = 237 см\3 </a:t>
            </a:r>
            <a:endParaRPr lang="ru-RU" sz="40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P = m </a:t>
            </a:r>
            <a:r>
              <a:rPr lang="ru-RU" b="1" dirty="0" smtClean="0">
                <a:latin typeface="Comic Sans MS" pitchFamily="66" charset="0"/>
              </a:rPr>
              <a:t>: </a:t>
            </a:r>
            <a:r>
              <a:rPr lang="en-US" b="1" dirty="0" smtClean="0">
                <a:latin typeface="Comic Sans MS" pitchFamily="66" charset="0"/>
              </a:rPr>
              <a:t>V</a:t>
            </a:r>
            <a:r>
              <a:rPr lang="ru-RU" b="1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P =</a:t>
            </a:r>
            <a:r>
              <a:rPr lang="ru-RU" b="1" dirty="0" smtClean="0">
                <a:latin typeface="Comic Sans MS" pitchFamily="66" charset="0"/>
              </a:rPr>
              <a:t>320 г :  237см\3 = 1,3502109705 г/см\3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Плотность мёда 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75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опыта по физике на тему: «Расчёт массы и объёма тела по его плотности».</vt:lpstr>
      <vt:lpstr> Иду в магазин за мёдом.</vt:lpstr>
      <vt:lpstr>Мед  «Алтайский горный» </vt:lpstr>
      <vt:lpstr>m = 320 г</vt:lpstr>
      <vt:lpstr> V = 0,237 л = 237 мл = 237 см\3 </vt:lpstr>
      <vt:lpstr>Плотность мёда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User</cp:lastModifiedBy>
  <cp:revision>11</cp:revision>
  <dcterms:created xsi:type="dcterms:W3CDTF">2017-11-18T09:07:45Z</dcterms:created>
  <dcterms:modified xsi:type="dcterms:W3CDTF">2018-11-14T16:26:27Z</dcterms:modified>
</cp:coreProperties>
</file>