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3444502503&amp;t=3&amp;plc=WEB&amp;tkn=*mlGc5xNmt4TBovXncJKhme1MC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93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3444502759&amp;t=3&amp;plc=WEB&amp;tkn=*2pwngcwpkAYJ9jDU2MXQKj21n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824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3444503015&amp;t=3&amp;plc=WEB&amp;tkn=*QKQpZvrPxrFIsAdlPJmaycEHmG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23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3444503271&amp;t=3&amp;plc=WEB&amp;tkn=*umPW_bzaMpKWBirQHKhEKvrvE7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2493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009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3444503527&amp;t=3&amp;plc=WEB&amp;tkn=*zXV1zM-c4QIEn3-HAJdB135HAP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084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3444503783&amp;t=3&amp;plc=WEB&amp;tkn=*oBCuI3K7T_8-tpqmol08HV0Wg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96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850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3444504039&amp;t=3&amp;plc=WEB&amp;tkn=*S3RyfjKil8u__9hw0MmumO9QDh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36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3444504295&amp;t=3&amp;plc=WEB&amp;tkn=*QmVW4s4oi353j-poZ_x_7anp9F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053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63444504551&amp;t=3&amp;plc=WEB&amp;tkn=*Qp_5wP7GEV3w2bg7YU4Q4tWqx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9694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759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2018-01-04T14:23:00Z</dcterms:modified>
</cp:coreProperties>
</file>