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Дружина юных пожарных </a:t>
            </a:r>
            <a:br>
              <a:rPr lang="ru-RU" sz="5400" dirty="0" smtClean="0"/>
            </a:br>
            <a:r>
              <a:rPr lang="ru-RU" sz="9600" dirty="0" smtClean="0"/>
              <a:t>«01»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52621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4501306"/>
            <a:ext cx="6707088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Мы дружина «01» Быть похожими хотим на смелых, храбрых, отважных пожарных.</a:t>
            </a:r>
            <a:endParaRPr lang="ru-RU" sz="2800" dirty="0"/>
          </a:p>
        </p:txBody>
      </p:sp>
      <p:pic>
        <p:nvPicPr>
          <p:cNvPr id="1026" name="Picture 2" descr="C:\Users\Ирина\Desktop\Пожарка друж\SAM_92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4504"/>
            <a:ext cx="6120680" cy="408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50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712968" cy="5808646"/>
          </a:xfrm>
        </p:spPr>
      </p:pic>
      <p:sp>
        <p:nvSpPr>
          <p:cNvPr id="5" name="TextBox 4"/>
          <p:cNvSpPr txBox="1"/>
          <p:nvPr/>
        </p:nvSpPr>
        <p:spPr>
          <a:xfrm>
            <a:off x="1187624" y="6171401"/>
            <a:ext cx="64606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Пожарные – люди отважные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07953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06" y="116632"/>
            <a:ext cx="8415544" cy="5616624"/>
          </a:xfrm>
        </p:spPr>
      </p:pic>
      <p:sp>
        <p:nvSpPr>
          <p:cNvPr id="5" name="TextBox 4"/>
          <p:cNvSpPr txBox="1"/>
          <p:nvPr/>
        </p:nvSpPr>
        <p:spPr>
          <a:xfrm>
            <a:off x="251520" y="5994524"/>
            <a:ext cx="8531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Если ты себя нашел и в пожарные пошел, то теперь не унывай! </a:t>
            </a:r>
          </a:p>
          <a:p>
            <a:r>
              <a:rPr lang="ru-RU" sz="2400" dirty="0" smtClean="0"/>
              <a:t>А туши огонь давай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898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15" y="1246802"/>
            <a:ext cx="4241444" cy="3181083"/>
          </a:xfrm>
        </p:spPr>
      </p:pic>
      <p:sp>
        <p:nvSpPr>
          <p:cNvPr id="5" name="TextBox 4"/>
          <p:cNvSpPr txBox="1"/>
          <p:nvPr/>
        </p:nvSpPr>
        <p:spPr>
          <a:xfrm>
            <a:off x="683568" y="548680"/>
            <a:ext cx="386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Где у нас огнетушитель?</a:t>
            </a:r>
            <a:endParaRPr lang="ru-RU" sz="2800" dirty="0"/>
          </a:p>
        </p:txBody>
      </p:sp>
      <p:pic>
        <p:nvPicPr>
          <p:cNvPr id="2050" name="Picture 2" descr="C:\Users\Ирина\Desktop\Пожарка друж\SAM_09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459" y="3017020"/>
            <a:ext cx="4491037" cy="336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944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Надевай костюм и каску…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75031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Районные соревнования – 3 место!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344816" cy="5508612"/>
          </a:xfrm>
        </p:spPr>
      </p:pic>
    </p:spTree>
    <p:extLst>
      <p:ext uri="{BB962C8B-B14F-4D97-AF65-F5344CB8AC3E}">
        <p14:creationId xmlns:p14="http://schemas.microsoft.com/office/powerpoint/2010/main" val="22068752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58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Дружина юных пожарных  «01»</vt:lpstr>
      <vt:lpstr>Презентация PowerPoint</vt:lpstr>
      <vt:lpstr>Презентация PowerPoint</vt:lpstr>
      <vt:lpstr>Презентация PowerPoint</vt:lpstr>
      <vt:lpstr>Презентация PowerPoint</vt:lpstr>
      <vt:lpstr>Надевай костюм и каску…</vt:lpstr>
      <vt:lpstr>Районные соревнования – 3 место!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Дружина юных пожарных  «01»</dc:title>
  <dc:creator>Анастасия</dc:creator>
  <cp:lastModifiedBy>Каб 107 №3</cp:lastModifiedBy>
  <cp:revision>3</cp:revision>
  <dcterms:created xsi:type="dcterms:W3CDTF">2016-11-21T08:03:05Z</dcterms:created>
  <dcterms:modified xsi:type="dcterms:W3CDTF">2016-11-22T07:19:27Z</dcterms:modified>
</cp:coreProperties>
</file>