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5" r:id="rId9"/>
    <p:sldId id="260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 varScale="1">
        <p:scale>
          <a:sx n="66" d="100"/>
          <a:sy n="66" d="100"/>
        </p:scale>
        <p:origin x="-7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141A6-08E5-4E7A-B2EA-31CE38C5C56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BA907-AEEE-42A5-8341-1913D685A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4FDE-3FCA-473A-B015-F0B4E14528DC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47B3-AC2F-4B96-8586-209AB8573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B36B6-EC2F-480A-8487-A88BB4578D3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5B027-40C4-49D9-B5E2-C30EFFBDD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3302-4B62-4E6D-AE11-9E23A7A2951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5B0D1-CF3D-42E7-8A2A-27263BBBD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14C8F-4F2E-4FEA-B56A-E031B25FC18F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A76EB-E68F-42DF-965B-F93E302F9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B2268-94F3-4746-A0D4-F9917BBBAB0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D0E60-B75A-4A41-97E3-A880C7952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0AAD8-7E27-4E25-B950-B5AE39BFB182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07CAC-D07B-456D-A647-79BEFD26B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5084-FA6B-43BC-828D-8AF662F29FA1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CBCF2-7358-4CA9-9F2A-019C59A64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07167-0489-4216-A999-F259397CE81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E1DDB-4917-465D-A2A0-73A9E2C7F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E2730-30AD-471D-9013-D4CD1BBD59C0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9045E-DE99-411C-A295-C7CD5DFF5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D5D69-60EB-45E0-A8CC-95837C58EB55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323E6-FD37-446B-8682-C7BBA499E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BBAE92-1F6C-4146-B044-CEF2E6B1BDD1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02C4B6-B3F6-4C98-9E2A-9F5E09D8F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23" r:id="rId5"/>
    <p:sldLayoutId id="2147483718" r:id="rId6"/>
    <p:sldLayoutId id="2147483724" r:id="rId7"/>
    <p:sldLayoutId id="2147483725" r:id="rId8"/>
    <p:sldLayoutId id="2147483726" r:id="rId9"/>
    <p:sldLayoutId id="2147483717" r:id="rId10"/>
    <p:sldLayoutId id="214748372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7;&#1082;&#1072;&#1079;&#1082;&#1072;%20&#1050;&#1088;&#1072;&#1089;&#1085;&#1072;&#1103;%20&#1096;&#1072;&#1087;&#1086;&#1095;&#1082;&#1072;\4da214cd5ce5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7;&#1082;&#1072;&#1079;&#1082;&#1072;%20&#1050;&#1088;&#1072;&#1089;&#1085;&#1072;&#1103;%20&#1096;&#1072;&#1087;&#1086;&#1095;&#1082;&#1072;\dbde0d185111.mp3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7;&#1082;&#1072;&#1079;&#1082;&#1072;%20&#1050;&#1088;&#1072;&#1089;&#1085;&#1072;&#1103;%20&#1096;&#1072;&#1087;&#1086;&#1095;&#1082;&#1072;\red_r_hood1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7;&#1082;&#1072;&#1079;&#1082;&#1072;%20&#1050;&#1088;&#1072;&#1089;&#1085;&#1072;&#1103;%20&#1096;&#1072;&#1087;&#1086;&#1095;&#1082;&#1072;\red_r_hood2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7;&#1082;&#1072;&#1079;&#1082;&#1072;%20&#1050;&#1088;&#1072;&#1089;&#1085;&#1072;&#1103;%20&#1096;&#1072;&#1087;&#1086;&#1095;&#1082;&#1072;\dbde0d185111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620713"/>
            <a:ext cx="7988300" cy="26638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5" name="Рисунок 3" descr="http://nota.triwe.net/teachers/open2/red_r_hood.files/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4963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da214cd5ce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3888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7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66356">
            <a:off x="5212207" y="2339952"/>
            <a:ext cx="3960497" cy="2184049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latin typeface="Brush Script MT" pitchFamily="66" charset="0"/>
              </a:rPr>
              <a:t>  </a:t>
            </a:r>
            <a:r>
              <a:rPr lang="en-US" sz="7200" i="1" dirty="0" smtClean="0">
                <a:solidFill>
                  <a:srgbClr val="C00000"/>
                </a:solidFill>
                <a:latin typeface="Brush Script MT" pitchFamily="66" charset="0"/>
                <a:cs typeface="Times New Roman" pitchFamily="18" charset="0"/>
              </a:rPr>
              <a:t>The end</a:t>
            </a:r>
            <a:endParaRPr lang="ru-RU" sz="7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4" descr="http://www.macdigger.ru/wp-content/uploads/2011/09/RED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92150"/>
            <a:ext cx="51847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dbde0d18511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49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38" name="Содержимое 3" descr="http://farm8.staticflickr.com/7414/13103707474_8112d96b3d_o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04813"/>
            <a:ext cx="8293100" cy="6048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Содержимое 7" descr="http://www.bankreceptov.ru/pic1/156_oberammerga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04813"/>
            <a:ext cx="8361362" cy="6011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Содержимое 3" descr="http://oboi.kards.qip.ru/images/wallpaper/80/d7/186240_1280_800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476250"/>
            <a:ext cx="8280400" cy="5976938"/>
          </a:xfrm>
        </p:spPr>
      </p:pic>
      <p:pic>
        <p:nvPicPr>
          <p:cNvPr id="9" name="red_r_hood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92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0" name="Содержимое 3" descr="http://s00.yaplakal.com/pics/pics_original/1/9/2/2429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76250"/>
            <a:ext cx="8424862" cy="5905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4" name="Содержимое 3" descr="http://altfast.ru/uploads/posts/2011-04/1303128277_0_60012_2bbc3f63_xxl.jpe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476250"/>
            <a:ext cx="8569325" cy="5891213"/>
          </a:xfrm>
        </p:spPr>
      </p:pic>
      <p:pic>
        <p:nvPicPr>
          <p:cNvPr id="7" name="red_r_hood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8350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Содержимое 3" descr="Image00084 (700x465, 123Kb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76250"/>
            <a:ext cx="8550275" cy="576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3" name="Содержимое 3" descr="http://altfast.ru/uploads/posts/2011-04/1303128277_0_60012_2bbc3f63_xxl.jpeg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476250"/>
            <a:ext cx="8569325" cy="5891213"/>
          </a:xfrm>
        </p:spPr>
      </p:pic>
      <p:pic>
        <p:nvPicPr>
          <p:cNvPr id="9" name="dbde0d1851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6913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4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Содержимое 3" descr="http://udivitelno.com/images/3/skazochnyj-dom-gostinica-hang-nga-vo-vetname/12-Hang%20N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476250"/>
            <a:ext cx="8135938" cy="5976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384</TotalTime>
  <Words>0</Words>
  <Application>Microsoft Office PowerPoint</Application>
  <PresentationFormat>On-screen Show (4:3)</PresentationFormat>
  <Paragraphs>0</Paragraphs>
  <Slides>10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Little Red Riding Hood</dc:title>
  <dc:creator>Kochanov</dc:creator>
  <cp:lastModifiedBy>Светлана</cp:lastModifiedBy>
  <cp:revision>35</cp:revision>
  <dcterms:created xsi:type="dcterms:W3CDTF">2015-04-13T13:35:28Z</dcterms:created>
  <dcterms:modified xsi:type="dcterms:W3CDTF">2015-04-14T12:36:04Z</dcterms:modified>
</cp:coreProperties>
</file>