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22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1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47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0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7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91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37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5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5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92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6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E16C7-4ABE-43FD-A4B1-8A6C8255F1E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31B02-2C3B-492B-B3BA-24BB49168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4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математики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357" y="2324559"/>
            <a:ext cx="4123547" cy="3844142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156" y="1922461"/>
            <a:ext cx="3399622" cy="4649787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852" y="1839817"/>
            <a:ext cx="5200650" cy="465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9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физики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863" y="2027896"/>
            <a:ext cx="4605051" cy="40789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246" y="1690688"/>
            <a:ext cx="3767769" cy="474962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1" y="1891724"/>
            <a:ext cx="3458016" cy="4351338"/>
          </a:xfrm>
        </p:spPr>
      </p:pic>
    </p:spTree>
    <p:extLst>
      <p:ext uri="{BB962C8B-B14F-4D97-AF65-F5344CB8AC3E}">
        <p14:creationId xmlns:p14="http://schemas.microsoft.com/office/powerpoint/2010/main" val="1631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химики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7" y="2023928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454" y="1828255"/>
            <a:ext cx="3857625" cy="4743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753" y="1690688"/>
            <a:ext cx="3668616" cy="50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98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биологи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978"/>
            <a:ext cx="2900892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978" y="2288263"/>
            <a:ext cx="5185022" cy="388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892" y="1800131"/>
            <a:ext cx="4730906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5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первооткрыватели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152" y="3099554"/>
            <a:ext cx="5852252" cy="37584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128" y="1690688"/>
            <a:ext cx="5278595" cy="3394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299" y="3093371"/>
            <a:ext cx="3764629" cy="37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150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Великие математики</vt:lpstr>
      <vt:lpstr>Великие физики</vt:lpstr>
      <vt:lpstr>Великие химики</vt:lpstr>
      <vt:lpstr> Великие биологи</vt:lpstr>
      <vt:lpstr>Великие первооткрыватели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математики</dc:title>
  <dc:creator>admin</dc:creator>
  <cp:lastModifiedBy>admin</cp:lastModifiedBy>
  <cp:revision>2</cp:revision>
  <dcterms:created xsi:type="dcterms:W3CDTF">2017-01-10T17:01:22Z</dcterms:created>
  <dcterms:modified xsi:type="dcterms:W3CDTF">2017-01-10T17:14:31Z</dcterms:modified>
</cp:coreProperties>
</file>