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540" autoAdjust="0"/>
  </p:normalViewPr>
  <p:slideViewPr>
    <p:cSldViewPr>
      <p:cViewPr varScale="1">
        <p:scale>
          <a:sx n="59" d="100"/>
          <a:sy n="59" d="100"/>
        </p:scale>
        <p:origin x="139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tx2"/>
                </a:solidFill>
              </a:rPr>
              <a:t>Снежные  загадки </a:t>
            </a:r>
            <a:endParaRPr lang="ru-RU" sz="72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: </a:t>
            </a:r>
          </a:p>
          <a:p>
            <a:r>
              <a:rPr lang="ru-RU" dirty="0" err="1" smtClean="0"/>
              <a:t>Ардилан</a:t>
            </a:r>
            <a:r>
              <a:rPr lang="ru-RU" dirty="0" smtClean="0"/>
              <a:t> Л.С.</a:t>
            </a:r>
          </a:p>
          <a:p>
            <a:r>
              <a:rPr lang="ru-RU" dirty="0" smtClean="0"/>
              <a:t>Учитель начальных классов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71472" y="704850"/>
            <a:ext cx="8143932" cy="5367356"/>
          </a:xfrm>
        </p:spPr>
        <p:txBody>
          <a:bodyPr>
            <a:normAutofit/>
          </a:bodyPr>
          <a:lstStyle/>
          <a:p>
            <a:r>
              <a:rPr lang="ru-RU" dirty="0" smtClean="0"/>
              <a:t>***</a:t>
            </a:r>
            <a:r>
              <a:rPr lang="ru-RU" sz="4900" dirty="0" smtClean="0"/>
              <a:t>Учёным удалось установить  9 основных форм снежных кристаллов.</a:t>
            </a:r>
            <a:br>
              <a:rPr lang="ru-RU" sz="4900" dirty="0" smtClean="0"/>
            </a:br>
            <a:r>
              <a:rPr lang="ru-RU" sz="4900" dirty="0" smtClean="0"/>
              <a:t> Им дали названия:</a:t>
            </a:r>
            <a:br>
              <a:rPr lang="ru-RU" sz="4900" dirty="0" smtClean="0"/>
            </a:br>
            <a:r>
              <a:rPr lang="ru-RU" sz="4900" dirty="0" smtClean="0"/>
              <a:t> запонка, </a:t>
            </a:r>
            <a:r>
              <a:rPr lang="ru-RU" sz="4900" dirty="0" err="1" smtClean="0"/>
              <a:t>столбик,ёж</a:t>
            </a:r>
            <a:r>
              <a:rPr lang="ru-RU" sz="4900" dirty="0" smtClean="0"/>
              <a:t>,</a:t>
            </a:r>
            <a:br>
              <a:rPr lang="ru-RU" sz="4900" dirty="0" smtClean="0"/>
            </a:br>
            <a:r>
              <a:rPr lang="ru-RU" sz="4900" dirty="0" smtClean="0"/>
              <a:t>игла, </a:t>
            </a:r>
            <a:r>
              <a:rPr lang="ru-RU" sz="4900" dirty="0" err="1" smtClean="0"/>
              <a:t>звезда,пластинка</a:t>
            </a:r>
            <a:r>
              <a:rPr lang="ru-RU" sz="4900" dirty="0" smtClean="0"/>
              <a:t>.</a:t>
            </a:r>
            <a:endParaRPr lang="ru-RU" dirty="0"/>
          </a:p>
        </p:txBody>
      </p:sp>
      <p:pic>
        <p:nvPicPr>
          <p:cNvPr id="7" name="Рисунок 6" descr="с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3857628"/>
            <a:ext cx="2013689" cy="2000264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2128830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dirty="0" smtClean="0"/>
              <a:t>	</a:t>
            </a:r>
            <a:r>
              <a:rPr lang="ru-RU" sz="2200" dirty="0" smtClean="0"/>
              <a:t>Японский профессор </a:t>
            </a:r>
            <a:r>
              <a:rPr lang="ru-RU" sz="3100" dirty="0" err="1" smtClean="0"/>
              <a:t>Накайя</a:t>
            </a:r>
            <a:r>
              <a:rPr lang="ru-RU" sz="2200" dirty="0" smtClean="0"/>
              <a:t> всю свою жизнь посвятил изучению тайн снежинок и выяснил, что форма снежинок зависит от температуры воздуха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685800" y="2571744"/>
            <a:ext cx="2743200" cy="367665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**** Самые красивые снежные  кристаллы –звёзды образуются при небольшом морозе .</a:t>
            </a:r>
            <a:endParaRPr lang="ru-RU" sz="2800" dirty="0">
              <a:solidFill>
                <a:schemeClr val="accent1"/>
              </a:solidFill>
            </a:endParaRPr>
          </a:p>
        </p:txBody>
      </p:sp>
      <p:pic>
        <p:nvPicPr>
          <p:cNvPr id="11" name="Содержимое 10" descr="с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929058" y="1285860"/>
            <a:ext cx="4628597" cy="5105070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У всех снежинок  6 лучиков</a:t>
            </a:r>
            <a:endParaRPr lang="ru-RU" dirty="0"/>
          </a:p>
        </p:txBody>
      </p:sp>
      <p:pic>
        <p:nvPicPr>
          <p:cNvPr id="13" name="Содержимое 12" descr="с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2214554"/>
            <a:ext cx="3857652" cy="3837793"/>
          </a:xfrm>
        </p:spPr>
      </p:pic>
      <p:pic>
        <p:nvPicPr>
          <p:cNvPr id="14" name="Содержимое 13" descr="с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2214554"/>
            <a:ext cx="3714776" cy="3761594"/>
          </a:xfrm>
        </p:spPr>
      </p:pic>
    </p:spTree>
  </p:cSld>
  <p:clrMapOvr>
    <a:masterClrMapping/>
  </p:clrMapOvr>
  <p:transition spd="slow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1714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sz="5300" dirty="0" smtClean="0"/>
              <a:t>* *Где и как </a:t>
            </a:r>
            <a:br>
              <a:rPr lang="ru-RU" sz="5300" dirty="0" smtClean="0"/>
            </a:br>
            <a:r>
              <a:rPr lang="ru-RU" sz="5300" dirty="0" smtClean="0"/>
              <a:t>образуются снежинки? </a:t>
            </a:r>
            <a:endParaRPr lang="ru-RU" dirty="0"/>
          </a:p>
        </p:txBody>
      </p:sp>
      <p:pic>
        <p:nvPicPr>
          <p:cNvPr id="6" name="Содержимое 5" descr="с3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 rot="16200000">
            <a:off x="1309665" y="2262179"/>
            <a:ext cx="3584575" cy="3489325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0408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***Почему скрипит снег под ногами?</a:t>
            </a:r>
            <a:endParaRPr lang="ru-RU" sz="4000" dirty="0"/>
          </a:p>
        </p:txBody>
      </p:sp>
      <p:pic>
        <p:nvPicPr>
          <p:cNvPr id="8" name="Содержимое 7" descr="с1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57752" y="1857364"/>
            <a:ext cx="3929090" cy="4572031"/>
          </a:xfrm>
        </p:spPr>
      </p:pic>
      <p:pic>
        <p:nvPicPr>
          <p:cNvPr id="10" name="Содержимое 9" descr="с7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42910" y="2000240"/>
            <a:ext cx="4143404" cy="4429156"/>
          </a:xfrm>
        </p:spPr>
      </p:pic>
    </p:spTree>
  </p:cSld>
  <p:clrMapOvr>
    <a:masterClrMapping/>
  </p:clrMapOvr>
  <p:transition spd="slow"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Снежинка- льдинка</a:t>
            </a:r>
            <a:endParaRPr lang="ru-RU" dirty="0"/>
          </a:p>
        </p:txBody>
      </p:sp>
      <p:pic>
        <p:nvPicPr>
          <p:cNvPr id="7" name="Содержимое 6" descr="с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857364"/>
            <a:ext cx="5143536" cy="4572032"/>
          </a:xfrm>
        </p:spPr>
      </p:pic>
    </p:spTree>
  </p:cSld>
  <p:clrMapOvr>
    <a:masterClrMapping/>
  </p:clrMapOvr>
  <p:transition spd="slow"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771640"/>
          </a:xfrm>
        </p:spPr>
        <p:txBody>
          <a:bodyPr/>
          <a:lstStyle/>
          <a:p>
            <a:r>
              <a:rPr lang="ru-RU" sz="2800" dirty="0" smtClean="0"/>
              <a:t>Представленные </a:t>
            </a:r>
            <a:br>
              <a:rPr lang="ru-RU" sz="2800" dirty="0" smtClean="0"/>
            </a:br>
            <a:r>
              <a:rPr lang="ru-RU" sz="2800" dirty="0" smtClean="0"/>
              <a:t>образцы: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348" y="2571744"/>
            <a:ext cx="2743200" cy="37861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/>
                </a:solidFill>
              </a:rPr>
              <a:t>№1 – с поля</a:t>
            </a:r>
          </a:p>
          <a:p>
            <a:r>
              <a:rPr lang="ru-RU" sz="3200" dirty="0" smtClean="0">
                <a:solidFill>
                  <a:schemeClr val="accent1"/>
                </a:solidFill>
              </a:rPr>
              <a:t>№2 –у дороги</a:t>
            </a:r>
          </a:p>
          <a:p>
            <a:r>
              <a:rPr lang="ru-RU" sz="3200" dirty="0" smtClean="0">
                <a:solidFill>
                  <a:schemeClr val="accent1"/>
                </a:solidFill>
              </a:rPr>
              <a:t>№3 –на школьном крыльце</a:t>
            </a:r>
            <a:endParaRPr lang="ru-RU" sz="3200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929058" y="1285860"/>
            <a:ext cx="4429156" cy="4500594"/>
          </a:xfrm>
        </p:spPr>
      </p:pic>
    </p:spTree>
  </p:cSld>
  <p:clrMapOvr>
    <a:masterClrMapping/>
  </p:clrMapOvr>
  <p:transition spd="slow"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469</TotalTime>
  <Words>63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Constantia</vt:lpstr>
      <vt:lpstr>Wingdings 2</vt:lpstr>
      <vt:lpstr>Поток</vt:lpstr>
      <vt:lpstr>Снежные  загадки </vt:lpstr>
      <vt:lpstr>***Учёным удалось установить  9 основных форм снежных кристаллов.  Им дали названия:  запонка, столбик,ёж, игла, звезда,пластинка.</vt:lpstr>
      <vt:lpstr> Японский профессор Накайя всю свою жизнь посвятил изучению тайн снежинок и выяснил, что форма снежинок зависит от температуры воздуха.</vt:lpstr>
      <vt:lpstr>У всех снежинок  6 лучиков</vt:lpstr>
      <vt:lpstr>    * *Где и как  образуются снежинки? </vt:lpstr>
      <vt:lpstr>***Почему скрипит снег под ногами?</vt:lpstr>
      <vt:lpstr>Снежинка- льдинка</vt:lpstr>
      <vt:lpstr>Представленные  образцы: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Снежные  загадки </dc:title>
  <dc:creator>Asus</dc:creator>
  <cp:lastModifiedBy>User6</cp:lastModifiedBy>
  <cp:revision>6</cp:revision>
  <dcterms:created xsi:type="dcterms:W3CDTF">2014-01-15T15:33:41Z</dcterms:created>
  <dcterms:modified xsi:type="dcterms:W3CDTF">2018-11-14T11:04:28Z</dcterms:modified>
</cp:coreProperties>
</file>