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6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6934" y="1384717"/>
            <a:ext cx="7197726" cy="2421464"/>
          </a:xfrm>
        </p:spPr>
        <p:txBody>
          <a:bodyPr>
            <a:normAutofit/>
          </a:bodyPr>
          <a:lstStyle/>
          <a:p>
            <a:pPr algn="ctr"/>
            <a:r>
              <a:rPr lang="ru-RU" sz="12000" b="1" dirty="0" smtClean="0"/>
              <a:t>Терапевт</a:t>
            </a:r>
            <a:endParaRPr lang="ru-RU" sz="120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272011" y="4932608"/>
            <a:ext cx="5519178" cy="59945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b="1" dirty="0" smtClean="0"/>
              <a:t>Подготовила Хаустова Алиса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58845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" t="-498" b="1"/>
          <a:stretch/>
        </p:blipFill>
        <p:spPr>
          <a:xfrm>
            <a:off x="6362164" y="390655"/>
            <a:ext cx="5330826" cy="606595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08528" y="390655"/>
            <a:ext cx="5560453" cy="3649133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/>
              <a:t>Много врачей существует например педиатр, окулист,</a:t>
            </a:r>
          </a:p>
          <a:p>
            <a:pPr marL="0" indent="0">
              <a:buNone/>
            </a:pPr>
            <a:r>
              <a:rPr lang="ru-RU" sz="4400" dirty="0" smtClean="0"/>
              <a:t>а я выбрала терапевта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21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4438" y="631066"/>
            <a:ext cx="10131425" cy="4773769"/>
          </a:xfrm>
        </p:spPr>
        <p:txBody>
          <a:bodyPr>
            <a:normAutofit/>
          </a:bodyPr>
          <a:lstStyle/>
          <a:p>
            <a:r>
              <a:rPr lang="ru-RU" sz="4400" dirty="0"/>
              <a:t>Что лечит </a:t>
            </a:r>
            <a:r>
              <a:rPr lang="ru-RU" sz="4400" dirty="0" smtClean="0"/>
              <a:t>врач-терапевт?</a:t>
            </a:r>
            <a:endParaRPr lang="ru-RU" sz="4400" dirty="0"/>
          </a:p>
          <a:p>
            <a:pPr marL="0" indent="0">
              <a:buNone/>
            </a:pPr>
            <a:r>
              <a:rPr lang="ru-RU" sz="4400" dirty="0"/>
              <a:t>Профессия </a:t>
            </a:r>
            <a:r>
              <a:rPr lang="ru-RU" sz="4400" dirty="0" smtClean="0"/>
              <a:t>терапевта </a:t>
            </a:r>
            <a:r>
              <a:rPr lang="ru-RU" sz="4400" dirty="0"/>
              <a:t>является одной из самых востребованных в </a:t>
            </a:r>
            <a:r>
              <a:rPr lang="ru-RU" sz="4400" dirty="0" smtClean="0"/>
              <a:t>медицине</a:t>
            </a:r>
            <a:r>
              <a:rPr lang="ru-RU" sz="4400" dirty="0"/>
              <a:t>. </a:t>
            </a:r>
            <a:endParaRPr lang="ru-RU" sz="4400" dirty="0" smtClean="0"/>
          </a:p>
          <a:p>
            <a:pPr marL="0" indent="0">
              <a:buNone/>
            </a:pPr>
            <a:r>
              <a:rPr lang="ru-RU" sz="4400" dirty="0" smtClean="0"/>
              <a:t>Терапевт лечит взрослых людей.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83119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0804" y="837125"/>
            <a:ext cx="7852892" cy="470078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4400" b="1" dirty="0"/>
              <a:t>Что делает </a:t>
            </a:r>
            <a:r>
              <a:rPr lang="ru-RU" sz="4400" b="1" dirty="0" smtClean="0"/>
              <a:t>терапевт? </a:t>
            </a:r>
            <a:endParaRPr lang="ru-RU" sz="4400" dirty="0"/>
          </a:p>
          <a:p>
            <a:r>
              <a:rPr lang="ru-RU" sz="4400" dirty="0"/>
              <a:t>получение информации о </a:t>
            </a:r>
            <a:r>
              <a:rPr lang="ru-RU" sz="4400" dirty="0" smtClean="0"/>
              <a:t>здоровье; наблюдение </a:t>
            </a:r>
            <a:r>
              <a:rPr lang="ru-RU" sz="4400" dirty="0"/>
              <a:t>за здоровьем </a:t>
            </a:r>
            <a:r>
              <a:rPr lang="ru-RU" sz="4400" dirty="0" smtClean="0"/>
              <a:t>и </a:t>
            </a:r>
            <a:r>
              <a:rPr lang="ru-RU" sz="4400" dirty="0"/>
              <a:t>оказание лечебно-профилактической помощи (диспансеризации);</a:t>
            </a:r>
          </a:p>
          <a:p>
            <a:r>
              <a:rPr lang="ru-RU" sz="4400" dirty="0" smtClean="0"/>
              <a:t>Вакцинация (прививки);</a:t>
            </a:r>
            <a:endParaRPr lang="ru-RU" sz="4400" dirty="0"/>
          </a:p>
          <a:p>
            <a:r>
              <a:rPr lang="ru-RU" sz="4400" dirty="0" smtClean="0"/>
              <a:t>Работа с инвалидами;</a:t>
            </a:r>
            <a:endParaRPr lang="ru-RU" sz="4400" dirty="0"/>
          </a:p>
          <a:p>
            <a:r>
              <a:rPr lang="ru-RU" sz="4400" dirty="0" smtClean="0"/>
              <a:t>выдача </a:t>
            </a:r>
            <a:r>
              <a:rPr lang="ru-RU" sz="4400" dirty="0"/>
              <a:t>справок и листков </a:t>
            </a:r>
            <a:r>
              <a:rPr lang="ru-RU" sz="4400" dirty="0" smtClean="0"/>
              <a:t>нетрудоспособности.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3187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3486" y="502276"/>
            <a:ext cx="1077961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CalibriCommon"/>
              </a:rPr>
              <a:t>Что лечит </a:t>
            </a:r>
            <a:r>
              <a:rPr lang="ru-RU" sz="2400" b="1" dirty="0" smtClean="0">
                <a:latin typeface="CalibriCommon"/>
              </a:rPr>
              <a:t>терапевт? </a:t>
            </a:r>
            <a:endParaRPr lang="ru-RU" sz="2400" b="1" dirty="0">
              <a:latin typeface="CalibriCommon"/>
            </a:endParaRPr>
          </a:p>
          <a:p>
            <a:r>
              <a:rPr lang="ru-RU" sz="2400" dirty="0">
                <a:latin typeface="CalibriCommon"/>
              </a:rPr>
              <a:t>В первую очередь </a:t>
            </a:r>
            <a:r>
              <a:rPr lang="ru-RU" sz="2400" dirty="0" smtClean="0">
                <a:latin typeface="CalibriCommon"/>
              </a:rPr>
              <a:t>врач </a:t>
            </a:r>
            <a:r>
              <a:rPr lang="ru-RU" sz="2400" dirty="0">
                <a:latin typeface="CalibriCommon"/>
              </a:rPr>
              <a:t>должен уметь поставить </a:t>
            </a:r>
            <a:r>
              <a:rPr lang="ru-RU" sz="2400" dirty="0" smtClean="0">
                <a:latin typeface="CalibriCommon"/>
              </a:rPr>
              <a:t>диагноз</a:t>
            </a:r>
          </a:p>
          <a:p>
            <a:r>
              <a:rPr lang="ru-RU" sz="2400" dirty="0" smtClean="0">
                <a:latin typeface="CalibriCommon"/>
              </a:rPr>
              <a:t> </a:t>
            </a:r>
            <a:r>
              <a:rPr lang="ru-RU" sz="2400" dirty="0">
                <a:latin typeface="CalibriCommon"/>
              </a:rPr>
              <a:t>и провести необходимое лечение </a:t>
            </a:r>
            <a:endParaRPr lang="ru-RU" sz="2400" dirty="0" smtClean="0">
              <a:latin typeface="CalibriCommon"/>
            </a:endParaRPr>
          </a:p>
          <a:p>
            <a:r>
              <a:rPr lang="ru-RU" sz="2400" dirty="0" smtClean="0">
                <a:latin typeface="CalibriCommon"/>
              </a:rPr>
              <a:t>(</a:t>
            </a:r>
            <a:r>
              <a:rPr lang="ru-RU" sz="2400" dirty="0">
                <a:latin typeface="CalibriCommon"/>
              </a:rPr>
              <a:t>грипп и ОРЗ, </a:t>
            </a:r>
            <a:endParaRPr lang="ru-RU" sz="2400" dirty="0" smtClean="0">
              <a:latin typeface="CalibriCommon"/>
            </a:endParaRPr>
          </a:p>
          <a:p>
            <a:r>
              <a:rPr lang="ru-RU" sz="2400" dirty="0" smtClean="0">
                <a:latin typeface="CalibriCommon"/>
              </a:rPr>
              <a:t>дизентерия</a:t>
            </a:r>
            <a:r>
              <a:rPr lang="ru-RU" sz="2400" dirty="0">
                <a:latin typeface="CalibriCommon"/>
              </a:rPr>
              <a:t>, коклюш, корь, краснуха, скарлатина, ветрянка, свинка), пищевых отравлений и др. </a:t>
            </a:r>
            <a:endParaRPr lang="ru-RU" sz="2400" dirty="0" smtClean="0">
              <a:latin typeface="CalibriCommon"/>
            </a:endParaRPr>
          </a:p>
          <a:p>
            <a:endParaRPr lang="ru-RU" sz="2400" dirty="0" smtClean="0">
              <a:latin typeface="CalibriCommon"/>
            </a:endParaRPr>
          </a:p>
          <a:p>
            <a:r>
              <a:rPr lang="ru-RU" sz="2400" dirty="0" smtClean="0">
                <a:latin typeface="CalibriCommon"/>
              </a:rPr>
              <a:t>Кроме </a:t>
            </a:r>
            <a:r>
              <a:rPr lang="ru-RU" sz="2400" dirty="0">
                <a:latin typeface="CalibriCommon"/>
              </a:rPr>
              <a:t>того, </a:t>
            </a:r>
            <a:r>
              <a:rPr lang="ru-RU" sz="2400" dirty="0" smtClean="0">
                <a:latin typeface="CalibriCommon"/>
              </a:rPr>
              <a:t>должен </a:t>
            </a:r>
            <a:r>
              <a:rPr lang="ru-RU" sz="2400" dirty="0">
                <a:latin typeface="CalibriCommon"/>
              </a:rPr>
              <a:t>уметь диагностировать болезни сердца и сосудов, дыхательной системы, печени и почек, ряд поражений желудочно-кишечного тракта, поражения нервной системы, нарушения обмена веществ, инфекционные поражения. </a:t>
            </a:r>
            <a:endParaRPr lang="ru-RU" sz="2400" dirty="0" smtClean="0">
              <a:latin typeface="CalibriCommon"/>
            </a:endParaRPr>
          </a:p>
          <a:p>
            <a:r>
              <a:rPr lang="ru-RU" sz="2400" dirty="0" smtClean="0">
                <a:latin typeface="CalibriCommon"/>
              </a:rPr>
              <a:t>В </a:t>
            </a:r>
            <a:r>
              <a:rPr lang="ru-RU" sz="2400" dirty="0">
                <a:latin typeface="CalibriCommon"/>
              </a:rPr>
              <a:t>этих случаях </a:t>
            </a:r>
            <a:r>
              <a:rPr lang="ru-RU" sz="2400" dirty="0" smtClean="0">
                <a:latin typeface="CalibriCommon"/>
              </a:rPr>
              <a:t>врач </a:t>
            </a:r>
            <a:r>
              <a:rPr lang="ru-RU" sz="2400" dirty="0">
                <a:latin typeface="CalibriCommon"/>
              </a:rPr>
              <a:t>направляет пациента к соответствующему профильному специалисту и контролирует общий ход лечения.</a:t>
            </a:r>
            <a:endParaRPr lang="ru-RU" sz="2400" b="0" i="0" dirty="0">
              <a:effectLst/>
              <a:latin typeface="CalibriCommon"/>
            </a:endParaRPr>
          </a:p>
        </p:txBody>
      </p:sp>
    </p:spTree>
    <p:extLst>
      <p:ext uri="{BB962C8B-B14F-4D97-AF65-F5344CB8AC3E}">
        <p14:creationId xmlns:p14="http://schemas.microsoft.com/office/powerpoint/2010/main" val="1996069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13657" y="631066"/>
            <a:ext cx="6653360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u="sng" dirty="0" smtClean="0"/>
              <a:t>Другие профессии на букву Т: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/>
              <a:t>Тракторист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/>
              <a:t>Таксист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/>
              <a:t>Ткач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/>
              <a:t>Телеведущий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/>
              <a:t>Товаровед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/>
              <a:t>Танцовщик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/>
              <a:t>Тренер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/>
              <a:t>Телефонист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02790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226" y="2258096"/>
            <a:ext cx="10131425" cy="1456267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1178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131</TotalTime>
  <Words>105</Words>
  <Application>Microsoft Office PowerPoint</Application>
  <PresentationFormat>Широкоэкранный</PresentationFormat>
  <Paragraphs>30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CalibriCommon</vt:lpstr>
      <vt:lpstr>Небеса</vt:lpstr>
      <vt:lpstr>Терапевт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Терапевт</dc:title>
  <dc:creator>zhirnovm@outlook.com</dc:creator>
  <cp:lastModifiedBy>zhirnovm@outlook.com</cp:lastModifiedBy>
  <cp:revision>11</cp:revision>
  <dcterms:created xsi:type="dcterms:W3CDTF">2018-11-13T13:32:16Z</dcterms:created>
  <dcterms:modified xsi:type="dcterms:W3CDTF">2018-11-13T16:12:23Z</dcterms:modified>
</cp:coreProperties>
</file>