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3" r:id="rId4"/>
    <p:sldId id="259" r:id="rId5"/>
    <p:sldId id="260" r:id="rId6"/>
    <p:sldId id="274" r:id="rId7"/>
    <p:sldId id="275" r:id="rId8"/>
    <p:sldId id="276" r:id="rId9"/>
    <p:sldId id="261" r:id="rId10"/>
    <p:sldId id="265" r:id="rId11"/>
    <p:sldId id="277" r:id="rId12"/>
    <p:sldId id="266" r:id="rId13"/>
    <p:sldId id="267" r:id="rId14"/>
    <p:sldId id="268" r:id="rId15"/>
    <p:sldId id="269" r:id="rId16"/>
    <p:sldId id="278" r:id="rId17"/>
    <p:sldId id="270" r:id="rId18"/>
    <p:sldId id="271" r:id="rId19"/>
    <p:sldId id="272" r:id="rId20"/>
    <p:sldId id="279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533565-43A7-47EC-9619-99BDC46C4B01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A905E-171D-4CB9-81C0-9149DF65A8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C5CBBC-5F51-45E1-B2C3-BB14EEC84393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E1D9-F084-4AD5-9438-8F934C0DE5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5968B-63B0-4ECE-8BC2-45926BAE8018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3BF03-3A06-4E4B-A723-463051A452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78022E-50DD-4EAD-BBE9-50D40644DEE6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9CFEB6-F060-4955-824C-39A32F198E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86A7AA-888A-4014-8804-71A649949638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66813-E7D6-43F9-901E-B692FAADAA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FF588D-6786-4536-920C-3DC56B914CE0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B4111B-8779-4A31-8538-DA2CB1E81B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DC522-EF5A-4483-B955-2D398470E832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2A62C-84EA-4178-80D1-725CC9D9ED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976D5-8D78-40E4-8BA0-24045CE61A83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8477A-71DC-42BD-98E0-0E93DA6D61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BF1C62-B583-4057-9CBC-5E505091CDCB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76E73D-4775-43FF-B709-6132C8DBB2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E49562-BA99-41D7-99C5-9BD7B314FEDF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F05B39-35D4-4631-B9CF-6744CDA251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FCA38-6511-45A7-B85C-BA90F9E060F8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470A9-461B-41B2-B09D-F05713293F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F77E72-A093-4D29-9E77-627382F2FA5D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51370D-C9C9-4230-BB51-FAB4F5E8F7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A44696E-8715-4603-8718-3CA4898F8436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1DEFA82-0615-42AC-926F-E8EB7986BA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bing.com/images/search?q=%d0%b4%d1%80%d1%83%d0%b7%d1%8c%d1%8f+%d0%b2%d1%8b%d1%81%d0%be%d1%86%d0%ba%d0%be%d0%b3%d0%be&amp;view=detailv2&amp;&amp;id=0BC134AFE267E13F652BE0ACBB977406D5229DE7&amp;selectedIndex=596&amp;ccid=F8asemLD&amp;simid=608024403385387201&amp;thid=OIP.M17c6ac7a62c32243eef992eaed26316co2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ing.com/images/search?q=%d0%b4%d1%80%d1%83%d0%b7%d1%8c%d1%8f+%d0%b2%d1%8b%d1%81%d0%be%d1%86%d0%ba%d0%be%d0%b3%d0%be&amp;view=detailv2&amp;&amp;id=5C0C5198A3F7BD609D88451C6737444AEE3C7D38&amp;selectedIndex=83&amp;ccid=uNKz340a&amp;simid=608011149119129546&amp;thid=OIP.Mb8d2b3df8d1a3ff99b29813fbd5c841fo2" TargetMode="External"/><Relationship Id="rId13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0.jpeg"/><Relationship Id="rId12" Type="http://schemas.openxmlformats.org/officeDocument/2006/relationships/hyperlink" Target="http://www.bing.com/images/search?q=%d0%b4%d1%80%d1%83%d0%b7%d1%8c%d1%8f+%d0%b2%d1%8b%d1%81%d0%be%d1%86%d0%ba%d0%be%d0%b3%d0%be&amp;view=detailv2&amp;&amp;id=A8E0E573E7E393F90F67139059C0122B602C68F7&amp;selectedIndex=347&amp;ccid=InhJcBHS&amp;simid=607993969252830449&amp;thid=OIP.M2278497011d2a296679b70782dbe4f96o2" TargetMode="External"/><Relationship Id="rId2" Type="http://schemas.openxmlformats.org/officeDocument/2006/relationships/hyperlink" Target="http://www.bing.com/images/search?q=%d0%b4%d1%80%d1%83%d0%b7%d1%8c%d1%8f+%d0%b2%d1%8b%d1%81%d0%be%d1%86%d0%ba%d0%be%d0%b3%d0%be&amp;view=detailv2&amp;&amp;id=F6297E498ACB3BF7DD8196CD2BF56E65FE64DA7E&amp;selectedIndex=129&amp;ccid=Kfz9t3Oc&amp;simid=607999501180144916&amp;thid=OIP.M29fcfdb7739cc44b22cd9fd6a1a23a8ao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ing.com/images/search?q=%d0%b4%d1%80%d1%83%d0%b7%d1%8c%d1%8f+%d0%b2%d1%8b%d1%81%d0%be%d1%86%d0%ba%d0%be%d0%b3%d0%be&amp;view=detailv2&amp;&amp;id=F8960F70AAB4910D45B64B743494F5F55274930A&amp;selectedIndex=112&amp;ccid=qGR7krpe&amp;simid=608000248501240341&amp;thid=OIP.Ma8647b92ba5e49fc2869507933a92e21o0" TargetMode="External"/><Relationship Id="rId11" Type="http://schemas.openxmlformats.org/officeDocument/2006/relationships/image" Target="../media/image32.jpeg"/><Relationship Id="rId5" Type="http://schemas.openxmlformats.org/officeDocument/2006/relationships/image" Target="../media/image29.jpeg"/><Relationship Id="rId10" Type="http://schemas.openxmlformats.org/officeDocument/2006/relationships/hyperlink" Target="http://www.bing.com/images/search?q=%d0%b4%d1%80%d1%83%d0%b7%d1%8c%d1%8f+%d0%b2%d1%8b%d1%81%d0%be%d1%86%d0%ba%d0%be%d0%b3%d0%be&amp;view=detailv2&amp;&amp;id=D0EAAD06B2FE737C6C0B377A5A1437379AC0F142&amp;selectedIndex=110&amp;ccid=AfBjZStZ&amp;simid=607986895446345814&amp;thid=OIP.M01f063652b590eb5d6eeb4ae8f023bedo0" TargetMode="External"/><Relationship Id="rId4" Type="http://schemas.openxmlformats.org/officeDocument/2006/relationships/hyperlink" Target="http://www.bing.com/images/search?q=%d0%b4%d1%80%d1%83%d0%b7%d1%8c%d1%8f+%d0%b2%d1%8b%d1%81%d0%be%d1%86%d0%ba%d0%be%d0%b3%d0%be&amp;view=detailv2&amp;&amp;id=BD08B08BD12F05CDED68B9C8DBA54738B85D74A8&amp;selectedIndex=114&amp;ccid=bANytyN3&amp;simid=607993217630142697&amp;thid=OIP.M6c0372b72377af1c6fd227bda03fa5d7o0" TargetMode="External"/><Relationship Id="rId9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ing.com/images/search?q=+%d1%84%d0%be%d1%82%d0%be+%d0%b2%d0%b5%d0%bb%d0%b8%d0%ba%d0%be%d0%b9+%d0%be%d1%82%d0%b5%d1%87%d0%b5%d1%81%d1%82%d0%b2%d0%b5%d0%bd%d0%bd%d0%be%d0%b9+%d0%b2%d0%be%d0%b9%d0%bd%d1%8b&amp;view=detailv2&amp;&amp;id=1BF151A9765C9690E79BC5ACD518F35F077125B2&amp;selectedIndex=547&amp;ccid=jQ543OtK&amp;simid=607998792495532600&amp;thid=OIP.M8d0e78dceb4a3f145c9c84dd910f9002o0" TargetMode="External"/><Relationship Id="rId3" Type="http://schemas.openxmlformats.org/officeDocument/2006/relationships/image" Target="../media/image34.jpeg"/><Relationship Id="rId7" Type="http://schemas.openxmlformats.org/officeDocument/2006/relationships/image" Target="../media/image36.jpeg"/><Relationship Id="rId2" Type="http://schemas.openxmlformats.org/officeDocument/2006/relationships/hyperlink" Target="http://www.bing.com/images/search?q=%d0%be%d0%bd+%d0%bd%d0%b5+%d0%b2%d0%b5%d1%80%d0%bd%d1%83%d0%bb%d1%81%d1%8f+%d0%b8%d0%b7+%d0%b1%d0%be%d1%8f&amp;view=detailv2&amp;&amp;id=443941522DBA9023221C5777E185DD65ADDB2ADC&amp;selectedIndex=15&amp;ccid=J5M3fSB0&amp;simid=608036687006533737&amp;thid=OIP.M2793377d20744b2258639f324846dd6ao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ing.com/images/search?q=+%d1%84%d0%be%d1%82%d0%be+%d0%b2%d0%b5%d0%bb%d0%b8%d0%ba%d0%be%d0%b9+%d0%be%d1%82%d0%b5%d1%87%d0%b5%d1%81%d1%82%d0%b2%d0%b5%d0%bd%d0%bd%d0%be%d0%b9+%d0%b2%d0%be%d0%b9%d0%bd%d1%8b&amp;view=detailv2&amp;&amp;id=45F32989E36649FBF09E9CA88ECEAD02E4362FE0&amp;selectedIndex=394&amp;ccid=Art4YKkc&amp;simid=608005252130078887&amp;thid=OIP.M02bb7860a91ceadca6d85d09316984fao0" TargetMode="External"/><Relationship Id="rId11" Type="http://schemas.openxmlformats.org/officeDocument/2006/relationships/image" Target="../media/image38.jpeg"/><Relationship Id="rId5" Type="http://schemas.openxmlformats.org/officeDocument/2006/relationships/image" Target="../media/image35.jpeg"/><Relationship Id="rId10" Type="http://schemas.openxmlformats.org/officeDocument/2006/relationships/hyperlink" Target="http://www.bing.com/images/search?q=+%d1%84%d0%be%d1%82%d0%be+%d0%b2%d0%b5%d0%bb%d0%b8%d0%ba%d0%be%d0%b9+%d0%be%d1%82%d0%b5%d1%87%d0%b5%d1%81%d1%82%d0%b2%d0%b5%d0%bd%d0%bd%d0%be%d0%b9+%d0%b2%d0%be%d0%b9%d0%bd%d1%8b&amp;view=detailv2&amp;&amp;id=DC81F94BBB11C4CEFD31CC1896DCD7106572124A&amp;selectedIndex=623&amp;ccid=xOTz/v+U&amp;simid=608039736429054885&amp;thid=OIP.Mc4e4f3feff9408bd24f13c9120130a67o0" TargetMode="External"/><Relationship Id="rId4" Type="http://schemas.openxmlformats.org/officeDocument/2006/relationships/hyperlink" Target="http://www.bing.com/images/search?q=+%d1%84%d0%be%d1%82%d0%be+%d0%b2%d0%b5%d0%bb%d0%b8%d0%ba%d0%be%d0%b9+%d0%be%d1%82%d0%b5%d1%87%d0%b5%d1%81%d1%82%d0%b2%d0%b5%d0%bd%d0%bd%d0%be%d0%b9+%d0%b2%d0%be%d0%b9%d0%bd%d1%8b&amp;view=detailv2&amp;&amp;id=3C80922EEF1F221FEAC70CE36F7DC82B0B1556DC&amp;selectedIndex=223&amp;ccid=pd6hipm8&amp;simid=608023355421888154&amp;thid=OIP.Ma5dea18a99bcb0c8f60231e62daef468o0" TargetMode="External"/><Relationship Id="rId9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ing.com/images/search?q=%d1%84%d0%be%d1%82%d0%be+%d1%81%d0%be%d0%bb%d0%b4%d0%b0%d1%82+%d0%b2%d0%b5%d0%bb%d0%b8%d0%ba%d0%be%d0%b9+%d0%be%d1%82%d0%b5%d1%87%d0%b5%d1%81%d1%82%d0%b2%d0%b5%d0%bd%d0%bd%d0%be%d0%b9+%d0%b2%d0%be%d0%b9%d0%bd%d1%8b&amp;view=detailv2&amp;&amp;id=E4D1334EB5EFAEA630B69C8A0041C9A0D7D3709B&amp;selectedIndex=646&amp;ccid=kcFFQ0Gd&amp;simid=608028646827557666&amp;thid=OIP.M91c14543419d057f1021ca92e30e6450o0" TargetMode="External"/><Relationship Id="rId13" Type="http://schemas.openxmlformats.org/officeDocument/2006/relationships/image" Target="../media/image44.jpeg"/><Relationship Id="rId3" Type="http://schemas.openxmlformats.org/officeDocument/2006/relationships/image" Target="../media/image39.jpeg"/><Relationship Id="rId7" Type="http://schemas.openxmlformats.org/officeDocument/2006/relationships/image" Target="../media/image41.jpeg"/><Relationship Id="rId12" Type="http://schemas.openxmlformats.org/officeDocument/2006/relationships/hyperlink" Target="http://www.bing.com/images/search?q=%d0%b1%d1%80%d0%b0%d1%82%d1%81%d0%ba%d0%b8%d0%b5+%d0%bc%d0%be%d0%b3%d0%b8%d0%bb%d1%8b&amp;view=detailv2&amp;&amp;id=BCCC1667AAF43F32F8FCF80F3CBA7ADD6EF2C1A4&amp;selectedIndex=812&amp;ccid=VlaVKT4n&amp;simid=608041243960478539&amp;thid=OIP.M565695293e279bfbfeaa6c48cd58c2bfo0" TargetMode="External"/><Relationship Id="rId2" Type="http://schemas.openxmlformats.org/officeDocument/2006/relationships/hyperlink" Target="http://www.bing.com/images/search?q=+%d1%84%d0%be%d1%82%d0%be+%d0%b2%d0%b5%d0%bb%d0%b8%d0%ba%d0%be%d0%b9+%d0%be%d1%82%d0%b5%d1%87%d0%b5%d1%81%d1%82%d0%b2%d0%b5%d0%bd%d0%bd%d0%be%d0%b9+%d0%b2%d0%be%d0%b9%d0%bd%d1%8b&amp;view=detailv2&amp;&amp;id=BC647562CD1364A5052F85579B39835F081AEC84&amp;selectedIndex=636&amp;ccid=BgzWg3By&amp;simid=608017123432204836&amp;thid=OIP.M060cd6837072627a2e206a68e52f83cfo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ing.com/images/search?q=%d1%84%d0%be%d1%82%d0%be+%d1%81%d0%be%d0%bb%d0%b4%d0%b0%d1%82+%d0%b2%d0%b5%d0%bb%d0%b8%d0%ba%d0%be%d0%b9+%d0%be%d1%82%d0%b5%d1%87%d0%b5%d1%81%d1%82%d0%b2%d0%b5%d0%bd%d0%bd%d0%be%d0%b9+%d0%b2%d0%be%d0%b9%d0%bd%d1%8b&amp;view=detailv2&amp;&amp;id=0C05D09A28070BE451B6F05D050665991500CBB0&amp;selectedIndex=334&amp;ccid=0Z+MXAzs&amp;simid=607996928487195524&amp;thid=OIP.Md19f8c5c0cec54c91dbafb53d8e48e6co2" TargetMode="External"/><Relationship Id="rId11" Type="http://schemas.openxmlformats.org/officeDocument/2006/relationships/image" Target="../media/image43.jpeg"/><Relationship Id="rId5" Type="http://schemas.openxmlformats.org/officeDocument/2006/relationships/image" Target="../media/image40.jpeg"/><Relationship Id="rId10" Type="http://schemas.openxmlformats.org/officeDocument/2006/relationships/hyperlink" Target="http://www.bing.com/images/search?q=%d1%84%d0%be%d1%82%d0%be+%d1%81%d0%be%d0%bb%d0%b4%d0%b0%d1%82+%d0%b2%d0%b5%d0%bb%d0%b8%d0%ba%d0%be%d0%b9+%d0%be%d1%82%d0%b5%d1%87%d0%b5%d1%81%d1%82%d0%b2%d0%b5%d0%bd%d0%bd%d0%be%d0%b9+%d0%b2%d0%be%d0%b9%d0%bd%d1%8b&amp;view=detailv2&amp;&amp;id=4CFA1697CDD6B80EAD2AA02B0FCA4A2FED8343A4&amp;selectedIndex=707&amp;ccid=ZnKO0i55&amp;simid=607996700861598014&amp;thid=OIP.M66728ed22e791feb9caa490a679a4be8o0" TargetMode="External"/><Relationship Id="rId4" Type="http://schemas.openxmlformats.org/officeDocument/2006/relationships/hyperlink" Target="http://www.bing.com/images/search?q=+%d1%84%d0%be%d1%82%d0%be+%d0%b2%d0%b5%d0%bb%d0%b8%d0%ba%d0%be%d0%b9+%d0%be%d1%82%d0%b5%d1%87%d0%b5%d1%81%d1%82%d0%b2%d0%b5%d0%bd%d0%bd%d0%be%d0%b9+%d0%b2%d0%be%d0%b9%d0%bd%d1%8b&amp;view=detailv2&amp;&amp;id=5C586F9C61C0628C8F6A999C7DDBA25F5177B61D&amp;selectedIndex=678&amp;ccid=b1qzn+wr&amp;simid=608005033096841878&amp;thid=OIP.M6f5ab39fec2bc03940126e536477f316o0" TargetMode="External"/><Relationship Id="rId9" Type="http://schemas.openxmlformats.org/officeDocument/2006/relationships/image" Target="../media/image42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hyperlink" Target="http://www.bing.com/images/search?q=%d0%b1%d1%80%d0%b0%d1%82%d1%81%d0%ba%d0%b8%d0%b5+%d0%bc%d0%be%d0%b3%d0%b8%d0%bb%d1%8b&amp;view=detailv2&amp;&amp;id=E75C145DC4EB365907ABA911D7A408B903F2D559&amp;selectedIndex=81&amp;ccid=7GtUCUFj&amp;simid=608035797942468824&amp;thid=OIP.Mec6b54094163aeb4cbd597a25d263276o0" TargetMode="External"/><Relationship Id="rId7" Type="http://schemas.openxmlformats.org/officeDocument/2006/relationships/hyperlink" Target="http://www.bing.com/images/search?q=%d0%b1%d1%80%d0%b0%d1%82%d1%81%d0%ba%d0%b8%d0%b5+%d0%bc%d0%be%d0%b3%d0%b8%d0%bb%d1%8b&amp;view=detailv2&amp;&amp;id=98BE38070354219327CE52921146DBEDDD7068D4&amp;selectedIndex=240&amp;ccid=+j3YFdMk&amp;simid=607990189689013550&amp;thid=OIP.Mfa3dd815d32454bc7c907bccd693217fo0" TargetMode="External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hyperlink" Target="http://www.bing.com/images/search?q=%d0%b1%d1%80%d0%b0%d1%82%d1%81%d0%ba%d0%b8%d0%b5+%d0%bc%d0%be%d0%b3%d0%b8%d0%bb%d1%8b&amp;view=detailv2&amp;&amp;id=5278DB593012C0ECBAC7F38C3D58745D801ADA90&amp;selectedIndex=163&amp;ccid=IOwpYWEn&amp;simid=608040913245636366&amp;thid=OIP.M20ec2961612702fff017fac345fab247o0" TargetMode="External"/><Relationship Id="rId10" Type="http://schemas.openxmlformats.org/officeDocument/2006/relationships/image" Target="../media/image49.jpeg"/><Relationship Id="rId4" Type="http://schemas.openxmlformats.org/officeDocument/2006/relationships/image" Target="../media/image46.jpeg"/><Relationship Id="rId9" Type="http://schemas.openxmlformats.org/officeDocument/2006/relationships/hyperlink" Target="http://www.bing.com/images/search?q=%d0%b1%d1%80%d0%b0%d1%82%d1%81%d0%ba%d0%b8%d0%b5+%d0%bc%d0%be%d0%b3%d0%b8%d0%bb%d1%8b&amp;view=detailv2&amp;&amp;id=7FA8F7AD9F2FD2685CDFBD21C62142E73589DC61&amp;selectedIndex=458&amp;ccid=dpkaQ6tm&amp;simid=607993642832365391&amp;thid=OIP.M76991a43ab660e9b8eaa2b0872187ec0o0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ing.com/images/search?q=%d0%b2%d0%be%d0%bb%d0%b3%d0%be%d0%b3%d1%80%d0%b0%d0%b4+%d0%bf%d0%b0%d0%bc%d1%8f%d1%82%d0%bd%d0%b8%d0%ba%d0%b8&amp;view=detailv2&amp;&amp;id=A54BAD7F1BF7920815D65CB9CECB95955EC3FC5C&amp;selectedIndex=32&amp;ccid=+7AIqrue&amp;simid=608018420512000212&amp;thid=OIP.Mfbb008aabb9e0a4da316a8e1ee949955o0" TargetMode="External"/><Relationship Id="rId3" Type="http://schemas.openxmlformats.org/officeDocument/2006/relationships/image" Target="../media/image50.jpeg"/><Relationship Id="rId7" Type="http://schemas.openxmlformats.org/officeDocument/2006/relationships/image" Target="../media/image52.jpeg"/><Relationship Id="rId2" Type="http://schemas.openxmlformats.org/officeDocument/2006/relationships/hyperlink" Target="http://www.bing.com/images/search?q=%d0%bd%d0%b0+%d0%b1%d1%80%d0%b0%d1%82%d1%81%d0%ba%d0%b8%d1%85+%d0%bc%d0%be%d0%b3%d0%b8%d0%bb%d0%b0%d1%85&amp;view=detailv2&amp;&amp;id=05ED440B4A9651F00AF5E87060349023E3B93833&amp;selectedIndex=69&amp;ccid=Y2IPJw2b&amp;simid=608032271777337238&amp;thid=OIP.M63620f270d9bb2db1e0baaacc5f01f58o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ing.com/images/search?q=%d0%b1%d1%80%d0%b0%d1%82%d1%81%d0%ba%d0%b8%d0%b5+%d0%bc%d0%be%d0%b3%d0%b8%d0%bb%d1%8b&amp;view=detailv2&amp;&amp;id=FDC7356C855FF7907914CD7A2E1FBA9BA4A9AD62&amp;selectedIndex=654&amp;ccid=HMtZ9gfH&amp;simid=608035050616983156&amp;thid=OIP.M1ccb59f607c77001e5ab0cb7809bdcf8o0" TargetMode="External"/><Relationship Id="rId11" Type="http://schemas.openxmlformats.org/officeDocument/2006/relationships/image" Target="../media/image54.jpeg"/><Relationship Id="rId5" Type="http://schemas.openxmlformats.org/officeDocument/2006/relationships/image" Target="../media/image51.jpeg"/><Relationship Id="rId10" Type="http://schemas.openxmlformats.org/officeDocument/2006/relationships/hyperlink" Target="http://www.bing.com/images/search?q=%d0%bd%d0%b0%d0%b4%d0%bf%d0%b8%d1%81%d0%b8+%d0%bd%d0%b0+%d0%b1%d1%80%d0%b0%d1%82%d1%81%d0%ba%d0%b8%d1%85+%d0%bc%d0%be%d0%b3%d0%b8%d0%bb%d0%b0%d1%85&amp;view=detailv2&amp;&amp;id=8E2E0BF344ADE2F57835B36A2C0280874B402042&amp;selectedIndex=90&amp;ccid=Vfo8unJ0&amp;simid=608037795098133579&amp;thid=OIP.M55fa3cba72743887af5564d0e426f685o0" TargetMode="External"/><Relationship Id="rId4" Type="http://schemas.openxmlformats.org/officeDocument/2006/relationships/hyperlink" Target="http://www.bing.com/images/search?q=%d0%b1%d1%80%d0%b0%d1%82%d1%81%d0%ba%d0%b8%d0%b5+%d0%bc%d0%be%d0%b3%d0%b8%d0%bb%d1%8b&amp;view=detailv2&amp;&amp;id=E90CC963C7BD53CEFBFC2551C7F9AB4A67375C72&amp;selectedIndex=483&amp;ccid=O7vIG1vM&amp;simid=608033263911110368&amp;thid=OIP.M3bbbc81b5bcc1a9c2ec9794ac7ecaca7o0" TargetMode="External"/><Relationship Id="rId9" Type="http://schemas.openxmlformats.org/officeDocument/2006/relationships/image" Target="../media/image5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ing.com/images/search?q=%d0%b2%d1%8b%d1%81%d0%be%d1%86%d0%ba%d0%b8%d0%b9+%d0%b2+%d0%ba%d0%b8%d0%bd%d0%be&amp;view=detailv2&amp;&amp;id=3223E243B88EAC636D6BD3A566C3B5012241CA34&amp;selectedIndex=44&amp;ccid=Inhq4caT&amp;simid=608032233125708028&amp;thid=OIP.M22786ae1c69395f5e5d3efef6a511c84o0" TargetMode="External"/><Relationship Id="rId3" Type="http://schemas.openxmlformats.org/officeDocument/2006/relationships/image" Target="../media/image55.jpeg"/><Relationship Id="rId7" Type="http://schemas.openxmlformats.org/officeDocument/2006/relationships/image" Target="../media/image57.jpeg"/><Relationship Id="rId2" Type="http://schemas.openxmlformats.org/officeDocument/2006/relationships/hyperlink" Target="http://www.bing.com/images/search?q=%d0%b2%d1%8b%d1%81%d0%be%d1%86%d0%ba%d0%b8%d0%b9+%d0%b2+%d0%ba%d0%b8%d0%bd%d0%be&amp;view=detailv2&amp;&amp;id=01876FB157883B94DEA037773FEE2FD6564931C8&amp;selectedIndex=0&amp;ccid=kUkLtoC/&amp;simid=608030459294190516&amp;thid=OIP.M91490bb680bf75fea9265373c252378co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ing.com/images/search?q=%d0%b2%d1%8b%d1%81%d0%be%d1%86%d0%ba%d0%b8%d0%b9+%d0%b2+%d0%ba%d0%b8%d0%bd%d0%be&amp;view=detailv2&amp;&amp;id=FF141C4CE1A828A7E6CBA7ACF2FC5C6AA96F7663&amp;selectedIndex=8&amp;ccid=1DKaBz8L&amp;simid=608032585310276659&amp;thid=OIP.Md4329a073f0b108d0e822c818d59c4b6o2" TargetMode="External"/><Relationship Id="rId11" Type="http://schemas.openxmlformats.org/officeDocument/2006/relationships/image" Target="../media/image59.jpeg"/><Relationship Id="rId5" Type="http://schemas.openxmlformats.org/officeDocument/2006/relationships/image" Target="../media/image56.jpeg"/><Relationship Id="rId10" Type="http://schemas.openxmlformats.org/officeDocument/2006/relationships/hyperlink" Target="http://www.bing.com/images/search?q=%d0%b2%d1%8b%d1%81%d0%be%d1%86%d0%ba%d0%b8%d0%b9+%d0%b2+%d0%ba%d0%b8%d0%bd%d0%be&amp;view=detailv2&amp;&amp;id=15DD3D3B367A14ADD32B7A3F267F5324CA0A708F&amp;selectedIndex=80&amp;ccid=XxXDYgi7&amp;simid=608025661817421895&amp;thid=OIP.M5f15c36208bbdb6c2ae0b9566af0ae8eo1" TargetMode="External"/><Relationship Id="rId4" Type="http://schemas.openxmlformats.org/officeDocument/2006/relationships/hyperlink" Target="http://www.bing.com/images/search?q=%d0%b2%d1%8b%d1%81%d0%be%d1%86%d0%ba%d0%b8%d0%b9+%d0%b2+%d0%ba%d0%b8%d0%bd%d0%be&amp;view=detailv2&amp;&amp;id=92E7F44320BDFCA2E4E6DA253CBAFF8748E4D260&amp;selectedIndex=10&amp;ccid=lbaX7+Ul&amp;simid=608026035482201038&amp;thid=OIP.M95b697efe525c69fd3bfe9a171682343o0" TargetMode="External"/><Relationship Id="rId9" Type="http://schemas.openxmlformats.org/officeDocument/2006/relationships/image" Target="../media/image58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ing.com/images/search?q=%d0%b2%d1%8b%d1%81%d0%be%d1%86%d0%ba%d0%b8%d0%b9+%d0%b2+%d0%ba%d0%b8%d0%bd%d0%be&amp;view=detailv2&amp;&amp;id=D1AE7254C5EFDA013AD8CD06B078DFECD8FBBAFE&amp;selectedIndex=420&amp;ccid=CovP99vw&amp;simid=608024162869380942&amp;thid=OIP.M0a8bcff7dbf05987566d18d14f434849o0" TargetMode="External"/><Relationship Id="rId3" Type="http://schemas.openxmlformats.org/officeDocument/2006/relationships/image" Target="../media/image60.jpeg"/><Relationship Id="rId7" Type="http://schemas.openxmlformats.org/officeDocument/2006/relationships/image" Target="../media/image62.jpeg"/><Relationship Id="rId2" Type="http://schemas.openxmlformats.org/officeDocument/2006/relationships/hyperlink" Target="http://www.bing.com/images/search?q=%d0%b2%d1%8b%d1%81%d0%be%d1%86%d0%ba%d0%b8%d0%b9+%d0%b2+%d0%ba%d0%b8%d0%bd%d0%be&amp;view=detailv2&amp;&amp;id=4CE72E3AFA79B61914F7662CD9A79A4ABDC28487&amp;selectedIndex=81&amp;ccid=kILP76E1&amp;simid=608016242948245650&amp;thid=OIP.M9082cfefa13545f7503eebab97479cdbo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ing.com/images/search?q=%d0%b2%d1%8b%d1%81%d0%be%d1%86%d0%ba%d0%b8%d0%b9+%d0%b2+%d0%ba%d0%b8%d0%bd%d0%be&amp;view=detailv2&amp;&amp;id=37B06030EEF6F30986735B12CC0A843797FB2799&amp;selectedIndex=444&amp;ccid=tcH38sMW&amp;simid=608049047913237201&amp;thid=OIP.Mb5c1f7f2c316db39208d0289b0f305b9o2" TargetMode="External"/><Relationship Id="rId11" Type="http://schemas.openxmlformats.org/officeDocument/2006/relationships/image" Target="../media/image64.jpeg"/><Relationship Id="rId5" Type="http://schemas.openxmlformats.org/officeDocument/2006/relationships/image" Target="../media/image61.jpeg"/><Relationship Id="rId10" Type="http://schemas.openxmlformats.org/officeDocument/2006/relationships/hyperlink" Target="http://www.bing.com/images/search?q=%d0%b2%d1%8b%d1%81%d0%be%d1%86%d0%ba%d0%b8%d0%b9+%d0%b2+%d0%ba%d0%b8%d0%bd%d0%be&amp;view=detailv2&amp;&amp;id=C55B8039EDB55F8D91ABF61701A3869C3EDE7BAA&amp;selectedIndex=503&amp;ccid=2kzkQcj2&amp;simid=608000385941504751&amp;thid=OIP.Mda4ce441c8f698dd596a5eb2504e8e92o0" TargetMode="External"/><Relationship Id="rId4" Type="http://schemas.openxmlformats.org/officeDocument/2006/relationships/hyperlink" Target="http://www.bing.com/images/search?q=%d0%b2%d1%8b%d1%81%d0%be%d1%86%d0%ba%d0%b8%d0%b9+%d0%b2+%d0%ba%d0%b8%d0%bd%d0%be&amp;view=detailv2&amp;&amp;id=13799F1DE2AF410B180472699E809E2BE3664426&amp;selectedIndex=282&amp;ccid=Ord2pUqS&amp;simid=607990550464759588&amp;thid=OIP.M3ab776a54a92937883a0279af107b97do1" TargetMode="External"/><Relationship Id="rId9" Type="http://schemas.openxmlformats.org/officeDocument/2006/relationships/image" Target="../media/image63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ing.com/images/search?q=%d0%b2%d1%8b%d1%81%d0%be%d1%86%d0%ba%d0%b8%d0%b9+%d0%b2+%d1%82%d0%b5%d0%b0%d1%82%d1%80%d0%b5&amp;view=detailv2&amp;&amp;id=1E2480727A35B2DBD60BA342131CF228288F5227&amp;selectedIndex=94&amp;ccid=XIYNmcO2&amp;simid=607987990653960250&amp;thid=OIP.M5c860d99c3b6673f0df469eeac33baf8o0" TargetMode="External"/><Relationship Id="rId13" Type="http://schemas.openxmlformats.org/officeDocument/2006/relationships/image" Target="../media/image70.jpeg"/><Relationship Id="rId3" Type="http://schemas.openxmlformats.org/officeDocument/2006/relationships/image" Target="../media/image65.jpeg"/><Relationship Id="rId7" Type="http://schemas.openxmlformats.org/officeDocument/2006/relationships/image" Target="../media/image67.jpeg"/><Relationship Id="rId12" Type="http://schemas.openxmlformats.org/officeDocument/2006/relationships/hyperlink" Target="http://www.bing.com/images/search?q=%d0%b2%d1%8b%d1%81%d0%be%d1%86%d0%ba%d0%b8%d0%b9+%d0%b2+%d1%82%d0%b5%d0%b0%d1%82%d1%80%d0%b5&amp;view=detailv2&amp;&amp;id=B8806E18C8B7BD663EC271459804C396009EB93D&amp;selectedIndex=101&amp;ccid=K0M/G/2e&amp;simid=608001867700244054&amp;thid=OIP.M2b433f1bfd9e9276e71643a72130e164o2" TargetMode="External"/><Relationship Id="rId2" Type="http://schemas.openxmlformats.org/officeDocument/2006/relationships/hyperlink" Target="http://www.bing.com/images/search?q=%d0%b2%d1%8b%d1%81%d0%be%d1%86%d0%ba%d0%b8%d0%b9+%d0%b2+%d0%ba%d0%b8%d0%bd%d0%be&amp;view=detailv2&amp;&amp;id=650DFCF4714AE216E8423216CF06CF95F15B9387&amp;selectedIndex=398&amp;ccid=uUgcjx7x&amp;simid=608046363556186129&amp;thid=OIP.Mb9481c8f1ef1c7ca430583c35eb9356co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ing.com/images/search?q=%d0%b2%d1%8b%d1%81%d0%be%d1%86%d0%ba%d0%b8%d0%b9+%d0%b2+%d0%ba%d0%b8%d0%bd%d0%be&amp;view=detailv2&amp;&amp;id=FB16B5A22AEA93731A1D2E7194173D9AD163729F&amp;selectedIndex=991&amp;ccid=NqMPSZQS&amp;simid=608010337368082210&amp;thid=OIP.M36a30f4994120041ede92a1698e69b54o1" TargetMode="External"/><Relationship Id="rId11" Type="http://schemas.openxmlformats.org/officeDocument/2006/relationships/image" Target="../media/image69.jpeg"/><Relationship Id="rId5" Type="http://schemas.openxmlformats.org/officeDocument/2006/relationships/image" Target="../media/image66.jpeg"/><Relationship Id="rId15" Type="http://schemas.openxmlformats.org/officeDocument/2006/relationships/image" Target="../media/image71.jpeg"/><Relationship Id="rId10" Type="http://schemas.openxmlformats.org/officeDocument/2006/relationships/hyperlink" Target="http://www.bing.com/images/search?q=%d0%b2%d1%8b%d1%81%d0%be%d1%86%d0%ba%d0%b8%d0%b9+%d0%b2+%d1%82%d0%b5%d0%b0%d1%82%d1%80%d0%b5&amp;view=detailv2&amp;&amp;id=347EF953AF0C589BBED1394F411212D3BFE218F6&amp;selectedIndex=95&amp;ccid=g9H1RNeR&amp;simid=608018596603561268&amp;thid=OIP.M83d1f544d791642bd4975b03e12f4437o0" TargetMode="External"/><Relationship Id="rId4" Type="http://schemas.openxmlformats.org/officeDocument/2006/relationships/hyperlink" Target="http://www.bing.com/images/search?q=%d0%b2%d1%8b%d1%81%d0%be%d1%86%d0%ba%d0%b8%d0%b9+%d0%b2+%d0%ba%d0%b8%d0%bd%d0%be&amp;view=detailv2&amp;&amp;id=FB16B5A22AEA93731A1D473BD945154CAD1DFF8A&amp;selectedIndex=797&amp;ccid=Lz+W/tYv&amp;simid=608023217980968787&amp;thid=OIP.M2f3f96fed62fef9c3db5abfd017a4cd6o0" TargetMode="External"/><Relationship Id="rId9" Type="http://schemas.openxmlformats.org/officeDocument/2006/relationships/image" Target="../media/image68.jpeg"/><Relationship Id="rId14" Type="http://schemas.openxmlformats.org/officeDocument/2006/relationships/hyperlink" Target="http://www.bing.com/images/search?q=%d0%b2%d1%8b%d1%81%d0%be%d1%86%d0%ba%d0%b8%d0%b9+%d0%b2+%d1%82%d0%b5%d0%b0%d1%82%d1%80%d0%b5&amp;view=detailv2&amp;&amp;id=D34915EBBDCD01C946BAD600A0725BCD26D411EB&amp;selectedIndex=832&amp;ccid=OHQYF5ZA&amp;simid=608042197445510394&amp;thid=OIP.M38741817964031dafa164c082bc56f7ao2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bing.com/images/search?q=%d0%b2%d1%8b%d1%81%d0%be%d1%86%d0%ba%d0%b8%d0%b9&amp;view=detailv2&amp;&amp;id=6EDAE10A2D80252104879BEB11714D0C93B415CF&amp;selectedIndex=146&amp;ccid=6VzMWRxi&amp;simid=608036717060884880&amp;thid=OIP.Me95ccc591c626c02216084a320ec2495o0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bing.com/images/search?q=%d0%b2%d1%8b%d1%81%d0%be%d1%86%d0%ba%d0%b8%d0%b9&amp;view=detailv2&amp;&amp;id=3643898FA491D2F3BBE77E5A09AA8BF2522620A9&amp;selectedIndex=204&amp;ccid=ZxAZVxSN&amp;simid=608025477131732268&amp;thid=OIP.M67101957148d645561d3e0e02a7bc42do0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hyperlink" Target="http://www.bing.com/images/search?q=+%d0%b2%d1%8b%d1%81%d0%be%d1%86%d0%ba%d0%b8%d0%b9&amp;view=detailv2&amp;&amp;id=702B6AA43CD64B47B374089FCF33D72BF1A0415F&amp;selectedIndex=393&amp;ccid=/ATh58VY&amp;simid=608016904378977318&amp;thid=OIP.Mfc04e1e7c5580254dac2b16503007c20o0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ing.com/images/search?q=+%d0%b2%d1%8b%d1%81%d0%be%d1%86%d0%ba%d0%b8%d0%b9&amp;view=detailv2&amp;&amp;id=C9E06BA47F0501829CD73F6DCBC5AB4342A11F22&amp;selectedIndex=378&amp;ccid=vL9y+VSx&amp;simid=608052728700929037&amp;thid=OIP.Mbcbf72f954b11c8f974db5f85f9fedc1o2" TargetMode="External"/><Relationship Id="rId13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3.jpeg"/><Relationship Id="rId12" Type="http://schemas.openxmlformats.org/officeDocument/2006/relationships/hyperlink" Target="http://www.bing.com/images/search?q=%d1%8d%d0%b9%d1%84%d0%b5%d0%bb%d0%b5%d0%b2%d0%b0+%d0%b1%d0%b0%d1%88%d0%bd%d1%8f&amp;view=detailv2&amp;&amp;id=1B2E1F6E9A803B8A6310238C51EA2F3892BD9DC0&amp;selectedIndex=175&amp;ccid=DHzOQOJ0&amp;simid=608050173189753100&amp;thid=OIP.M0c7cce40e2746408dbb227025e18ff72o0" TargetMode="External"/><Relationship Id="rId2" Type="http://schemas.openxmlformats.org/officeDocument/2006/relationships/hyperlink" Target="http://www.bing.com/images/search?q=+%d0%b2%d1%8b%d1%81%d0%be%d1%86%d0%ba%d0%b8%d0%b9&amp;view=detailv2&amp;&amp;id=7FFA0E312DB02CBAAB15A018E1FF6F42CA87A057&amp;selectedIndex=781&amp;ccid=ORF1P7zV&amp;simid=608028393416689611&amp;thid=OIP.M3911753fbcd5d0b39c539e8921ffb51eo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ing.com/images/search?q=+%d0%b2%d1%8b%d1%81%d0%be%d1%86%d0%ba%d0%b8%d0%b9&amp;view=detailv2&amp;&amp;id=217033F593864FFB2AC110CC634FEB16284C191F&amp;selectedIndex=441&amp;ccid=Bxq06LGq&amp;simid=608025769190688410&amp;thid=OIP.M071ab4e8b1aa37c5615329b7698767c3o0" TargetMode="External"/><Relationship Id="rId11" Type="http://schemas.openxmlformats.org/officeDocument/2006/relationships/image" Target="../media/image25.jpeg"/><Relationship Id="rId5" Type="http://schemas.openxmlformats.org/officeDocument/2006/relationships/image" Target="../media/image22.jpeg"/><Relationship Id="rId15" Type="http://schemas.openxmlformats.org/officeDocument/2006/relationships/image" Target="../media/image27.jpeg"/><Relationship Id="rId10" Type="http://schemas.openxmlformats.org/officeDocument/2006/relationships/hyperlink" Target="http://www.bing.com/images/search?q=+%d0%b2%d1%8b%d1%81%d0%be%d1%86%d0%ba%d0%b8%d0%b9&amp;view=detailv2&amp;&amp;id=7AA7CC1BED05DFF820DFFB1E9D8D9F434BE3536C&amp;selectedIndex=328&amp;ccid=YvEA0Qj2&amp;simid=608002640795340365&amp;thid=OIP.M62f100d108f6c878697b7b9e05b73525o0" TargetMode="External"/><Relationship Id="rId4" Type="http://schemas.openxmlformats.org/officeDocument/2006/relationships/hyperlink" Target="http://www.bing.com/images/search?q=+%d0%b2%d1%8b%d1%81%d0%be%d1%86%d0%ba%d0%b8%d0%b9&amp;view=detailv2&amp;&amp;id=534CC7BB4860419FC7C3072193B9E01479DE872C&amp;selectedIndex=508&amp;ccid=UioAQPWL&amp;simid=608025365466188086&amp;thid=OIP.M522a0040f58b791771f4fdb9904c2369o0" TargetMode="External"/><Relationship Id="rId9" Type="http://schemas.openxmlformats.org/officeDocument/2006/relationships/image" Target="../media/image24.jpeg"/><Relationship Id="rId14" Type="http://schemas.openxmlformats.org/officeDocument/2006/relationships/hyperlink" Target="http://www.bing.com/images/search?q=%d1%81%d0%bf%d0%b0%d1%81%d1%81%d0%ba%d0%b0%d1%8f+%d0%b1%d0%b0%d1%88%d0%bd%d1%8f&amp;view=detailv2&amp;&amp;id=EC682E09613D47753CDB92124C749E257D22E8A5&amp;selectedIndex=342&amp;ccid=quyDcvYT&amp;simid=608031988297042320&amp;thid=OIP.Maaec8372f613f8fd25b3770de55073f6o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342188" cy="1366838"/>
          </a:xfrm>
          <a:ln w="57150" cmpd="thickThin">
            <a:solidFill>
              <a:srgbClr val="000080"/>
            </a:solidFill>
          </a:ln>
        </p:spPr>
        <p:txBody>
          <a:bodyPr/>
          <a:lstStyle/>
          <a:p>
            <a:pPr eaLnBrk="1" hangingPunct="1"/>
            <a:r>
              <a:rPr lang="ru-RU" smtClean="0">
                <a:solidFill>
                  <a:schemeClr val="accent2"/>
                </a:solidFill>
                <a:latin typeface="Arial Black" pitchFamily="34" charset="0"/>
              </a:rPr>
              <a:t>Время читать Высоцкого</a:t>
            </a:r>
          </a:p>
        </p:txBody>
      </p:sp>
      <p:pic>
        <p:nvPicPr>
          <p:cNvPr id="13318" name="Рисунок 5" descr="http://tse1.mm.bing.net/th?&amp;id=OIP.M17c6ac7a62c32243eef992eaed26316co2&amp;w=186&amp;h=177&amp;c=0&amp;pid=1.9&amp;rs=0&amp;p=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2133600"/>
            <a:ext cx="4464050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395288" y="476250"/>
            <a:ext cx="8569325" cy="1143000"/>
          </a:xfrm>
        </p:spPr>
        <p:txBody>
          <a:bodyPr/>
          <a:lstStyle/>
          <a:p>
            <a:pPr eaLnBrk="1" hangingPunct="1"/>
            <a:r>
              <a:rPr lang="ru-RU" sz="3400" smtClean="0">
                <a:solidFill>
                  <a:srgbClr val="000099"/>
                </a:solidFill>
                <a:latin typeface="Arial Black" pitchFamily="34" charset="0"/>
              </a:rPr>
              <a:t>Посмотри, как я любуюсь тобой, -</a:t>
            </a:r>
            <a:r>
              <a:rPr lang="ru-RU" sz="3400" smtClean="0"/>
              <a:t/>
            </a:r>
            <a:br>
              <a:rPr lang="ru-RU" sz="3400" smtClean="0"/>
            </a:br>
            <a:r>
              <a:rPr lang="ru-RU" sz="3400" smtClean="0">
                <a:solidFill>
                  <a:srgbClr val="000099"/>
                </a:solidFill>
                <a:latin typeface="Arial Black" pitchFamily="34" charset="0"/>
              </a:rPr>
              <a:t>Как Мадонной Рафаэлевой!</a:t>
            </a:r>
            <a:r>
              <a:rPr lang="ru-RU" smtClean="0">
                <a:solidFill>
                  <a:srgbClr val="000099"/>
                </a:solidFill>
              </a:rPr>
              <a:t/>
            </a:r>
            <a:br>
              <a:rPr lang="ru-RU" smtClean="0">
                <a:solidFill>
                  <a:srgbClr val="000099"/>
                </a:solidFill>
              </a:rPr>
            </a:br>
            <a:endParaRPr lang="ru-RU" smtClean="0">
              <a:solidFill>
                <a:srgbClr val="000099"/>
              </a:solidFill>
            </a:endParaRPr>
          </a:p>
        </p:txBody>
      </p:sp>
      <p:pic>
        <p:nvPicPr>
          <p:cNvPr id="19458" name="Содержимое 3" descr="http://tse1.mm.bing.net/th?&amp;id=OIP.M29fcfdb7739cc44b22cd9fd6a1a23a8ao0&amp;w=299&amp;h=212&amp;c=0&amp;pid=1.9&amp;rs=0&amp;p=0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132138" y="2924175"/>
            <a:ext cx="2847975" cy="2019300"/>
          </a:xfrm>
        </p:spPr>
      </p:pic>
      <p:pic>
        <p:nvPicPr>
          <p:cNvPr id="19459" name="Рисунок 4" descr="http://tse1.mm.bing.net/th?&amp;id=OIP.M6c0372b72377af1c6fd227bda03fa5d7o0&amp;w=300&amp;h=252&amp;c=0&amp;pid=1.9&amp;rs=0&amp;p=0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9388" y="1773238"/>
            <a:ext cx="2859087" cy="240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Рисунок 5" descr="http://tse1.mm.bing.net/th?&amp;id=OIP.Ma8647b92ba5e49fc2869507933a92e21o0&amp;w=299&amp;h=225&amp;c=0&amp;pid=1.9&amp;rs=0&amp;p=0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08625" y="1293813"/>
            <a:ext cx="2879725" cy="217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Рисунок 6" descr="http://tse1.mm.bing.net/th?&amp;id=OIP.Mb8d2b3df8d1a3ff99b29813fbd5c841fo2&amp;w=300&amp;h=169&amp;c=0&amp;pid=1.9&amp;rs=0&amp;p=0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50825" y="4652963"/>
            <a:ext cx="3529013" cy="198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Рисунок 7" descr="http://tse1.mm.bing.net/th?&amp;id=OIP.M01f063652b590eb5d6eeb4ae8f023bedo0&amp;w=300&amp;h=143&amp;c=0&amp;pid=1.9&amp;rs=0&amp;p=0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932363" y="5157788"/>
            <a:ext cx="2859087" cy="136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Рисунок 8" descr="http://tse1.mm.bing.net/th?&amp;id=OIP.M2278497011d2a296679b70782dbe4f96o2&amp;w=299&amp;h=183&amp;c=0&amp;pid=1.9&amp;rs=0&amp;p=0">
            <a:hlinkClick r:id="rId12"/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940425" y="3429000"/>
            <a:ext cx="28448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smtClean="0">
                <a:solidFill>
                  <a:srgbClr val="CC0000"/>
                </a:solidFill>
                <a:latin typeface="Arial Black" pitchFamily="34" charset="0"/>
              </a:rPr>
              <a:t>ГЛАВА 4</a:t>
            </a:r>
            <a:br>
              <a:rPr lang="ru-RU" sz="3600" smtClean="0">
                <a:solidFill>
                  <a:srgbClr val="CC0000"/>
                </a:solidFill>
                <a:latin typeface="Arial Black" pitchFamily="34" charset="0"/>
              </a:rPr>
            </a:br>
            <a:r>
              <a:rPr lang="ru-RU" sz="3200" smtClean="0">
                <a:solidFill>
                  <a:srgbClr val="CC0000"/>
                </a:solidFill>
                <a:latin typeface="Arial Black" pitchFamily="34" charset="0"/>
              </a:rPr>
              <a:t>«Время подвиги эти не стёрло»</a:t>
            </a:r>
          </a:p>
        </p:txBody>
      </p:sp>
      <p:sp>
        <p:nvSpPr>
          <p:cNvPr id="38915" name="Rectangle 3"/>
          <p:cNvSpPr>
            <a:spLocks noGrp="1"/>
          </p:cNvSpPr>
          <p:nvPr>
            <p:ph type="body" idx="1"/>
          </p:nvPr>
        </p:nvSpPr>
        <p:spPr>
          <a:xfrm>
            <a:off x="468313" y="1628775"/>
            <a:ext cx="8147050" cy="4281488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800" b="1" smtClean="0">
                <a:latin typeface="Arial Black" pitchFamily="34" charset="0"/>
              </a:rPr>
              <a:t>   " Нельзя об этом забывать. Война всегда будет нас волновать – это такая великая беда, которая на четыре года покрыла нашу землю, и это никогда не будет забываться…Мы дети военных лет – для нас это вообще никогда не забудется. Один человек метко заметил, что мы «довоевываем» в своих песнях. Я вот отдаю дань этому времени своими песнями. Это почетная задача – писать о людях, которые воевали».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latin typeface="Arial Black" pitchFamily="34" charset="0"/>
              </a:rPr>
              <a:t>Почему всё не так?</a:t>
            </a:r>
            <a:r>
              <a:rPr lang="ru-RU" smtClean="0"/>
              <a:t> </a:t>
            </a:r>
          </a:p>
        </p:txBody>
      </p:sp>
      <p:pic>
        <p:nvPicPr>
          <p:cNvPr id="23554" name="Содержимое 3" descr="http://tse1.mm.bing.net/th?&amp;id=OIP.M2793377d20744b2258639f324846dd6ao0&amp;w=300&amp;h=219&amp;c=0&amp;pid=1.9&amp;rs=0&amp;p=0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143250" y="2820988"/>
            <a:ext cx="2857500" cy="2085975"/>
          </a:xfrm>
        </p:spPr>
      </p:pic>
      <p:pic>
        <p:nvPicPr>
          <p:cNvPr id="23555" name="Рисунок 4" descr="http://tse1.mm.bing.net/th?&amp;id=OIP.Ma5dea18a99bcb0c8f60231e62daef468o0&amp;w=300&amp;h=201&amp;c=0&amp;pid=1.9&amp;rs=0&amp;p=0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9388" y="1428750"/>
            <a:ext cx="3322637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Рисунок 5" descr="http://tse1.mm.bing.net/th?&amp;id=OIP.M02bb7860a91ceadca6d85d09316984fao0&amp;w=211&amp;h=300&amp;c=0&amp;pid=1.9&amp;rs=0&amp;p=0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43625" y="1125538"/>
            <a:ext cx="2327275" cy="330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Рисунок 6" descr="http://tse1.mm.bing.net/th?&amp;id=OIP.M8d0e78dceb4a3f145c9c84dd910f9002o0&amp;w=300&amp;h=211&amp;c=0&amp;pid=1.9&amp;rs=0&amp;p=0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4076700"/>
            <a:ext cx="3322638" cy="207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Рисунок 7" descr="http://tse1.mm.bing.net/th?&amp;id=OIP.Mc4e4f3feff9408bd24f13c9120130a67o0&amp;w=223&amp;h=177&amp;c=0&amp;pid=1.9&amp;rs=0&amp;p=0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156325" y="4437063"/>
            <a:ext cx="2746375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395288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3600" smtClean="0">
                <a:solidFill>
                  <a:srgbClr val="000099"/>
                </a:solidFill>
                <a:latin typeface="Arial Black" pitchFamily="34" charset="0"/>
              </a:rPr>
              <a:t>Наши павшие- как часовые…</a:t>
            </a:r>
          </a:p>
        </p:txBody>
      </p:sp>
      <p:pic>
        <p:nvPicPr>
          <p:cNvPr id="24578" name="Рисунок 3" descr="http://tse1.mm.bing.net/th?&amp;id=OIP.M060cd6837072627a2e206a68e52f83cfo2&amp;w=222&amp;h=168&amp;c=0&amp;pid=1.9&amp;rs=0&amp;p=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48038" y="4564063"/>
            <a:ext cx="273685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Содержимое 4" descr="http://tse1.mm.bing.net/th?&amp;id=OIP.M6f5ab39fec2bc03940126e536477f316o0&amp;w=299&amp;h=225&amp;c=0&amp;pid=1.9&amp;rs=0&amp;p=0">
            <a:hlinkClick r:id="rId4"/>
          </p:cNvPr>
          <p:cNvPicPr>
            <a:picLocks noGrp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>
          <a:xfrm>
            <a:off x="323850" y="1196975"/>
            <a:ext cx="2847975" cy="2143125"/>
          </a:xfrm>
        </p:spPr>
      </p:pic>
      <p:pic>
        <p:nvPicPr>
          <p:cNvPr id="24580" name="Рисунок 6" descr="http://tse1.mm.bing.net/th?&amp;id=OIP.Md19f8c5c0cec54c91dbafb53d8e48e6co2&amp;w=287&amp;h=188&amp;c=0&amp;pid=1.9&amp;rs=0&amp;p=0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0825" y="3879850"/>
            <a:ext cx="3044825" cy="227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Рисунок 7" descr="http://tse1.mm.bing.net/th?&amp;id=OIP.M91c14543419d057f1021ca92e30e6450o0&amp;w=282&amp;h=202&amp;c=0&amp;pid=1.9&amp;rs=0&amp;p=0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110288" y="1196975"/>
            <a:ext cx="3033712" cy="217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Рисунок 8" descr="http://tse1.mm.bing.net/th?&amp;id=OIP.M66728ed22e791feb9caa490a679a4be8o0&amp;w=299&amp;h=199&amp;c=0&amp;pid=1.9&amp;rs=0&amp;p=0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072188" y="3214688"/>
            <a:ext cx="3071812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Рисунок 9" descr="http://tse1.mm.bing.net/th?&amp;id=OIP.M565695293e279bfbfeaa6c48cd58c2bfo0&amp;w=200&amp;h=300&amp;c=0&amp;pid=1.9&amp;rs=0&amp;p=0">
            <a:hlinkClick r:id="rId12"/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714750" y="1285875"/>
            <a:ext cx="1903413" cy="285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>
                <a:latin typeface="Arial Black" pitchFamily="34" charset="0"/>
              </a:rPr>
              <a:t>На братских могилах не ставят крестов…</a:t>
            </a:r>
          </a:p>
        </p:txBody>
      </p:sp>
      <p:pic>
        <p:nvPicPr>
          <p:cNvPr id="25602" name="Содержимое 3" descr="http://nord-news.ru/img/newsimages/20150413/1_287cb8a0b8f2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1628775"/>
            <a:ext cx="3748087" cy="2579688"/>
          </a:xfrm>
        </p:spPr>
      </p:pic>
      <p:pic>
        <p:nvPicPr>
          <p:cNvPr id="25603" name="Рисунок 4" descr="http://tse1.mm.bing.net/th?&amp;id=OIP.Mec6b54094163aeb4cbd597a25d263276o0&amp;w=300&amp;h=200&amp;c=0&amp;pid=1.9&amp;rs=0&amp;p=0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75" y="1643063"/>
            <a:ext cx="2859088" cy="190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Рисунок 5" descr="http://tse1.mm.bing.net/th?&amp;id=OIP.M20ec2961612702fff017fac345fab247o0&amp;w=300&amp;h=209&amp;c=0&amp;pid=1.9&amp;rs=0&amp;p=0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38" y="4500563"/>
            <a:ext cx="2859087" cy="199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Рисунок 6" descr="http://tse1.mm.bing.net/th?&amp;id=OIP.Mfa3dd815d32454bc7c907bccd693217fo0&amp;w=300&amp;h=200&amp;c=0&amp;pid=1.9&amp;rs=0&amp;p=0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643438" y="4214813"/>
            <a:ext cx="3673475" cy="244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Рисунок 7" descr="http://tse1.mm.bing.net/th?&amp;id=OIP.M76991a43ab660e9b8eaa2b0872187ec0o0&amp;w=300&amp;h=170&amp;c=0&amp;pid=1.9&amp;rs=0&amp;p=0">
            <a:hlinkClick r:id="rId9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141663" y="2636838"/>
            <a:ext cx="286067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000099"/>
                </a:solidFill>
                <a:latin typeface="Arial" charset="0"/>
              </a:rPr>
              <a:t>Но разве от этого легче</a:t>
            </a:r>
          </a:p>
        </p:txBody>
      </p:sp>
      <p:pic>
        <p:nvPicPr>
          <p:cNvPr id="26626" name="Содержимое 3" descr="http://tse1.mm.bing.net/th?&amp;id=OIP.M63620f270d9bb2db1e0baaacc5f01f58o0&amp;w=300&amp;h=200&amp;c=0&amp;pid=1.9&amp;rs=0&amp;p=0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357813" y="1571625"/>
            <a:ext cx="2857500" cy="1905000"/>
          </a:xfrm>
        </p:spPr>
      </p:pic>
      <p:pic>
        <p:nvPicPr>
          <p:cNvPr id="26627" name="Рисунок 4" descr="http://tse1.mm.bing.net/th?&amp;id=OIP.M3bbbc81b5bcc1a9c2ec9794ac7ecaca7o0&amp;w=299&amp;h=224&amp;c=0&amp;pid=1.9&amp;rs=0&amp;p=0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75" y="1500188"/>
            <a:ext cx="2844800" cy="213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Рисунок 5" descr="http://tse1.mm.bing.net/th?&amp;id=OIP.M1ccb59f607c77001e5ab0cb7809bdcf8o0&amp;w=300&amp;h=187&amp;c=0&amp;pid=1.9&amp;rs=0&amp;p=0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1500" y="4500563"/>
            <a:ext cx="2859088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Рисунок 6" descr="http://tse1.mm.bing.net/th?&amp;id=OIP.Mfbb008aabb9e0a4da316a8e1ee949955o0&amp;w=300&amp;h=219&amp;c=0&amp;pid=1.9&amp;rs=0&amp;p=0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143500" y="3929063"/>
            <a:ext cx="2859088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Рисунок 8" descr="http://tse1.mm.bing.net/th?&amp;id=OIP.M55fa3cba72743887af5564d0e426f685o0&amp;w=297&amp;h=223&amp;c=0&amp;pid=1.9&amp;rs=0&amp;p=0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159125" y="2368550"/>
            <a:ext cx="2825750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/>
          </p:cNvSpPr>
          <p:nvPr>
            <p:ph type="title"/>
          </p:nvPr>
        </p:nvSpPr>
        <p:spPr>
          <a:xfrm>
            <a:off x="250825" y="260350"/>
            <a:ext cx="8686800" cy="1143000"/>
          </a:xfrm>
        </p:spPr>
        <p:txBody>
          <a:bodyPr/>
          <a:lstStyle/>
          <a:p>
            <a:r>
              <a:rPr lang="ru-RU" sz="3600" smtClean="0">
                <a:solidFill>
                  <a:srgbClr val="CC0000"/>
                </a:solidFill>
                <a:latin typeface="Arial Black" pitchFamily="34" charset="0"/>
              </a:rPr>
              <a:t>ГЛАВА 5</a:t>
            </a:r>
            <a:r>
              <a:rPr lang="ru-RU" smtClean="0">
                <a:solidFill>
                  <a:srgbClr val="CC0000"/>
                </a:solidFill>
                <a:latin typeface="Arial Black" pitchFamily="34" charset="0"/>
              </a:rPr>
              <a:t/>
            </a:r>
            <a:br>
              <a:rPr lang="ru-RU" smtClean="0">
                <a:solidFill>
                  <a:srgbClr val="CC0000"/>
                </a:solidFill>
                <a:latin typeface="Arial Black" pitchFamily="34" charset="0"/>
              </a:rPr>
            </a:br>
            <a:r>
              <a:rPr lang="ru-RU" sz="2800" smtClean="0">
                <a:solidFill>
                  <a:srgbClr val="CC0000"/>
                </a:solidFill>
                <a:latin typeface="Arial Black" pitchFamily="34" charset="0"/>
              </a:rPr>
              <a:t>«Гул затих. Я вышел на подмостки»</a:t>
            </a:r>
          </a:p>
        </p:txBody>
      </p:sp>
      <p:sp>
        <p:nvSpPr>
          <p:cNvPr id="39940" name="Rectangle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2000" b="1" smtClean="0"/>
              <a:t>Вертикаль </a:t>
            </a:r>
          </a:p>
          <a:p>
            <a:r>
              <a:rPr lang="ru-RU" sz="2000" b="1" smtClean="0"/>
              <a:t>Короткие встречи</a:t>
            </a:r>
          </a:p>
          <a:p>
            <a:r>
              <a:rPr lang="ru-RU" sz="2000" b="1" smtClean="0"/>
              <a:t>Война под крышами</a:t>
            </a:r>
          </a:p>
          <a:p>
            <a:r>
              <a:rPr lang="ru-RU" sz="2000" b="1" smtClean="0"/>
              <a:t>Интервенция</a:t>
            </a:r>
          </a:p>
          <a:p>
            <a:r>
              <a:rPr lang="ru-RU" sz="2000" b="1" smtClean="0"/>
              <a:t> Служили два товарища</a:t>
            </a:r>
          </a:p>
          <a:p>
            <a:r>
              <a:rPr lang="ru-RU" sz="2000" b="1" smtClean="0"/>
              <a:t>Хозяин тайги </a:t>
            </a:r>
          </a:p>
          <a:p>
            <a:r>
              <a:rPr lang="ru-RU" sz="2000" b="1" smtClean="0"/>
              <a:t>Опасные гастроли</a:t>
            </a:r>
          </a:p>
          <a:p>
            <a:r>
              <a:rPr lang="ru-RU" sz="2000" b="1" smtClean="0"/>
              <a:t>Белый взрыв </a:t>
            </a:r>
          </a:p>
          <a:p>
            <a:r>
              <a:rPr lang="ru-RU" sz="2000" b="1" smtClean="0"/>
              <a:t>Четвёртый — он</a:t>
            </a:r>
          </a:p>
          <a:p>
            <a:r>
              <a:rPr lang="ru-RU" sz="2000" b="1" smtClean="0"/>
              <a:t>Плохой хороший человек</a:t>
            </a:r>
          </a:p>
          <a:p>
            <a:r>
              <a:rPr lang="ru-RU" sz="2000" b="1" smtClean="0"/>
              <a:t>Единственная дорога </a:t>
            </a:r>
          </a:p>
          <a:p>
            <a:r>
              <a:rPr lang="ru-RU" sz="2000" b="1" smtClean="0"/>
              <a:t>Бегство мистера Мак-Кинли </a:t>
            </a:r>
          </a:p>
          <a:p>
            <a:r>
              <a:rPr lang="ru-RU" sz="1800" b="1" smtClean="0"/>
              <a:t>Место встречи изменить нельзя </a:t>
            </a:r>
          </a:p>
          <a:p>
            <a:r>
              <a:rPr lang="ru-RU" sz="1800" b="1" smtClean="0"/>
              <a:t>Дон Гуан</a:t>
            </a:r>
          </a:p>
        </p:txBody>
      </p:sp>
      <p:sp>
        <p:nvSpPr>
          <p:cNvPr id="39941" name="Rectangle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2000" b="1" smtClean="0"/>
              <a:t>Сверстницы </a:t>
            </a:r>
          </a:p>
          <a:p>
            <a:r>
              <a:rPr lang="ru-RU" sz="2000" b="1" smtClean="0"/>
              <a:t>Карьера Димы Горина </a:t>
            </a:r>
          </a:p>
          <a:p>
            <a:r>
              <a:rPr lang="ru-RU" sz="2000" b="1" smtClean="0"/>
              <a:t>713-й просит посадку</a:t>
            </a:r>
          </a:p>
          <a:p>
            <a:r>
              <a:rPr lang="ru-RU" sz="2000" b="1" smtClean="0"/>
              <a:t>Увольнение на берег</a:t>
            </a:r>
          </a:p>
          <a:p>
            <a:r>
              <a:rPr lang="ru-RU" sz="2000" b="1" smtClean="0"/>
              <a:t>Штрафной удар</a:t>
            </a:r>
          </a:p>
          <a:p>
            <a:r>
              <a:rPr lang="ru-RU" sz="2000" b="1" smtClean="0"/>
              <a:t> Живые и мёртвые Наш дом</a:t>
            </a:r>
          </a:p>
          <a:p>
            <a:r>
              <a:rPr lang="ru-RU" sz="2000" b="1" smtClean="0"/>
              <a:t>На завтрашней улице</a:t>
            </a:r>
          </a:p>
          <a:p>
            <a:r>
              <a:rPr lang="ru-RU" sz="2000" b="1" smtClean="0"/>
              <a:t>Стряпуха </a:t>
            </a:r>
          </a:p>
          <a:p>
            <a:r>
              <a:rPr lang="ru-RU" sz="2000" b="1" smtClean="0"/>
              <a:t>Саша-Сашенька </a:t>
            </a:r>
          </a:p>
          <a:p>
            <a:r>
              <a:rPr lang="ru-RU" sz="2000" b="1" smtClean="0"/>
              <a:t>Я родом из детства</a:t>
            </a:r>
          </a:p>
          <a:p>
            <a:r>
              <a:rPr lang="ru-RU" sz="2000" b="1" smtClean="0"/>
              <a:t>Знаки зодиака </a:t>
            </a:r>
          </a:p>
          <a:p>
            <a:r>
              <a:rPr lang="ru-RU" sz="2000" b="1" smtClean="0"/>
              <a:t>Сказ про то, как царь</a:t>
            </a:r>
            <a:r>
              <a:rPr lang="ru-RU" b="1" smtClean="0"/>
              <a:t> </a:t>
            </a:r>
            <a:r>
              <a:rPr lang="ru-RU" sz="2000" b="1" smtClean="0"/>
              <a:t>Пётр арапа женил</a:t>
            </a:r>
          </a:p>
          <a:p>
            <a:r>
              <a:rPr lang="ru-RU" sz="2000" b="1" smtClean="0"/>
              <a:t>Их двое</a:t>
            </a:r>
          </a:p>
          <a:p>
            <a:endParaRPr lang="ru-RU" sz="2000" b="1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400" b="1" smtClean="0">
                <a:latin typeface="Arial" charset="0"/>
              </a:rPr>
              <a:t>Гул затих. Я вышел на подмостки.</a:t>
            </a:r>
            <a:br>
              <a:rPr lang="ru-RU" sz="2400" b="1" smtClean="0">
                <a:latin typeface="Arial" charset="0"/>
              </a:rPr>
            </a:br>
            <a:r>
              <a:rPr lang="ru-RU" sz="2400" b="1" smtClean="0">
                <a:latin typeface="Arial" charset="0"/>
              </a:rPr>
              <a:t> Прислонясь к дверному косяку,</a:t>
            </a:r>
            <a:br>
              <a:rPr lang="ru-RU" sz="2400" b="1" smtClean="0">
                <a:latin typeface="Arial" charset="0"/>
              </a:rPr>
            </a:br>
            <a:r>
              <a:rPr lang="ru-RU" sz="2400" b="1" smtClean="0">
                <a:latin typeface="Arial" charset="0"/>
              </a:rPr>
              <a:t> Я ловлю в далёком отголоске</a:t>
            </a:r>
            <a:br>
              <a:rPr lang="ru-RU" sz="2400" b="1" smtClean="0">
                <a:latin typeface="Arial" charset="0"/>
              </a:rPr>
            </a:br>
            <a:r>
              <a:rPr lang="ru-RU" sz="2400" b="1" smtClean="0">
                <a:latin typeface="Arial" charset="0"/>
              </a:rPr>
              <a:t> Что случится на моём веку́.</a:t>
            </a:r>
          </a:p>
        </p:txBody>
      </p:sp>
      <p:pic>
        <p:nvPicPr>
          <p:cNvPr id="27650" name="Содержимое 3" descr="http://tse1.mm.bing.net/th?&amp;id=OIP.M91490bb680bf75fea9265373c252378co2&amp;w=198&amp;h=261&amp;c=0&amp;pid=1.9&amp;rs=0&amp;p=0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708400" y="1989138"/>
            <a:ext cx="2303463" cy="2952750"/>
          </a:xfrm>
        </p:spPr>
      </p:pic>
      <p:pic>
        <p:nvPicPr>
          <p:cNvPr id="27651" name="Рисунок 4" descr="http://tse1.mm.bing.net/th?&amp;id=OIP.M95b697efe525c69fd3bfe9a171682343o0&amp;w=300&amp;h=220&amp;c=0&amp;pid=1.9&amp;rs=0&amp;p=0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9388" y="1700213"/>
            <a:ext cx="3003550" cy="220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Рисунок 5" descr="http://tse1.mm.bing.net/th?&amp;id=OIP.Md4329a073f0b108d0e822c818d59c4b6o2&amp;w=300&amp;h=205&amp;c=0&amp;pid=1.9&amp;rs=0&amp;p=0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3850" y="4221163"/>
            <a:ext cx="360045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Рисунок 6" descr="http://tse1.mm.bing.net/th?&amp;id=OIP.M22786ae1c69395f5e5d3efef6a511c84o0&amp;w=299&amp;h=186&amp;c=0&amp;pid=1.9&amp;rs=0&amp;p=0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859338" y="4498975"/>
            <a:ext cx="3781425" cy="235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Рисунок 7" descr="http://tse1.mm.bing.net/th?&amp;id=OIP.M5f15c36208bbdb6c2ae0b9566af0ae8eo1&amp;w=220&amp;h=300&amp;c=0&amp;pid=1.9&amp;rs=0&amp;p=0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048500" y="1341438"/>
            <a:ext cx="2095500" cy="285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000099"/>
                </a:solidFill>
                <a:latin typeface="Arial Black" pitchFamily="34" charset="0"/>
              </a:rPr>
              <a:t>Я люблю Твой замысел упрямый</a:t>
            </a:r>
            <a:br>
              <a:rPr lang="ru-RU" sz="3200" b="1" dirty="0" smtClean="0">
                <a:solidFill>
                  <a:srgbClr val="000099"/>
                </a:solidFill>
                <a:latin typeface="Arial Black" pitchFamily="34" charset="0"/>
              </a:rPr>
            </a:br>
            <a:r>
              <a:rPr lang="ru-RU" sz="3200" b="1" dirty="0" smtClean="0">
                <a:solidFill>
                  <a:srgbClr val="000099"/>
                </a:solidFill>
                <a:latin typeface="Arial Black" pitchFamily="34" charset="0"/>
              </a:rPr>
              <a:t> И играть согласен эту </a:t>
            </a:r>
            <a:r>
              <a:rPr lang="ru-RU" sz="3200" b="1" dirty="0" smtClean="0">
                <a:solidFill>
                  <a:srgbClr val="000099"/>
                </a:solidFill>
                <a:latin typeface="Arial Black" pitchFamily="34" charset="0"/>
              </a:rPr>
              <a:t>роль</a:t>
            </a:r>
            <a:endParaRPr lang="ru-RU" sz="3200" b="1" dirty="0" smtClean="0">
              <a:solidFill>
                <a:srgbClr val="000099"/>
              </a:solidFill>
              <a:latin typeface="Arial Black" pitchFamily="34" charset="0"/>
            </a:endParaRPr>
          </a:p>
        </p:txBody>
      </p:sp>
      <p:pic>
        <p:nvPicPr>
          <p:cNvPr id="28674" name="Содержимое 3" descr="http://tse1.mm.bing.net/th?&amp;id=OIP.M9082cfefa13545f7503eebab97479cdbo2&amp;w=283&amp;h=193&amp;c=0&amp;pid=1.9&amp;rs=0&amp;p=0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843213" y="1844675"/>
            <a:ext cx="2879725" cy="2519363"/>
          </a:xfrm>
        </p:spPr>
      </p:pic>
      <p:pic>
        <p:nvPicPr>
          <p:cNvPr id="28675" name="Рисунок 4" descr="http://tse1.mm.bing.net/th?&amp;id=OIP.M3ab776a54a92937883a0279af107b97do1&amp;w=209&amp;h=300&amp;c=0&amp;pid=1.9&amp;rs=0&amp;p=0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8" y="1500188"/>
            <a:ext cx="1992312" cy="285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Рисунок 5" descr="http://tse1.mm.bing.net/th?&amp;id=OIP.Mb5c1f7f2c316db39208d0289b0f305b9o2&amp;w=300&amp;h=225&amp;c=0&amp;pid=1.9&amp;rs=0&amp;p=0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42988" y="4292600"/>
            <a:ext cx="2859087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Рисунок 6" descr="http://tse1.mm.bing.net/th?&amp;id=OIP.M0a8bcff7dbf05987566d18d14f434849o0&amp;w=264&amp;h=201&amp;c=0&amp;pid=1.9&amp;rs=0&amp;p=0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929313" y="1500188"/>
            <a:ext cx="3214687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Рисунок 7" descr="http://tse1.mm.bing.net/th?&amp;id=OIP.Mda4ce441c8f698dd596a5eb2504e8e92o0&amp;w=300&amp;h=225&amp;c=0&amp;pid=1.9&amp;rs=0&amp;p=0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500688" y="4214813"/>
            <a:ext cx="2859087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1143000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latin typeface="Arial Black" pitchFamily="34" charset="0"/>
              </a:rPr>
              <a:t>Но продуман распорядок действий,</a:t>
            </a:r>
            <a:br>
              <a:rPr lang="ru-RU" sz="2800" b="1" dirty="0" smtClean="0">
                <a:latin typeface="Arial Black" pitchFamily="34" charset="0"/>
              </a:rPr>
            </a:br>
            <a:r>
              <a:rPr lang="ru-RU" sz="2800" b="1" dirty="0" smtClean="0">
                <a:latin typeface="Arial Black" pitchFamily="34" charset="0"/>
              </a:rPr>
              <a:t> И неотвратим конец пути.</a:t>
            </a:r>
            <a:br>
              <a:rPr lang="ru-RU" sz="2800" b="1" dirty="0" smtClean="0">
                <a:latin typeface="Arial Black" pitchFamily="34" charset="0"/>
              </a:rPr>
            </a:br>
            <a:r>
              <a:rPr lang="ru-RU" sz="2800" b="1" dirty="0" smtClean="0">
                <a:latin typeface="Arial Black" pitchFamily="34" charset="0"/>
              </a:rPr>
              <a:t> Я один, всё тонет в фарисействе.</a:t>
            </a:r>
            <a:br>
              <a:rPr lang="ru-RU" sz="2800" b="1" dirty="0" smtClean="0">
                <a:latin typeface="Arial Black" pitchFamily="34" charset="0"/>
              </a:rPr>
            </a:br>
            <a:r>
              <a:rPr lang="ru-RU" sz="2800" b="1" dirty="0" smtClean="0">
                <a:latin typeface="Arial Black" pitchFamily="34" charset="0"/>
              </a:rPr>
              <a:t> Жизнь прожить — не поле перейти.</a:t>
            </a:r>
          </a:p>
        </p:txBody>
      </p:sp>
      <p:pic>
        <p:nvPicPr>
          <p:cNvPr id="29698" name="Рисунок 3" descr="http://tse1.mm.bing.net/th?&amp;id=OIP.Mb9481c8f1ef1c7ca430583c35eb9356co2&amp;w=300&amp;h=178&amp;c=0&amp;pid=1.9&amp;rs=0&amp;p=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32138" y="2060575"/>
            <a:ext cx="2860675" cy="166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Рисунок 4" descr="http://tse1.mm.bing.net/th?&amp;id=OIP.M2f3f96fed62fef9c3db5abfd017a4cd6o0&amp;w=300&amp;h=203&amp;c=0&amp;pid=1.9&amp;rs=0&amp;p=0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365625"/>
            <a:ext cx="2859088" cy="193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Содержимое 5" descr="http://tse1.mm.bing.net/th?&amp;id=OIP.M36a30f4994120041ede92a1698e69b54o1&amp;w=185&amp;h=300&amp;c=0&amp;pid=1.9&amp;rs=0&amp;p=0">
            <a:hlinkClick r:id="rId6"/>
          </p:cNvPr>
          <p:cNvPicPr>
            <a:picLocks noGrp="1"/>
          </p:cNvPicPr>
          <p:nvPr>
            <p:ph idx="1"/>
          </p:nvPr>
        </p:nvPicPr>
        <p:blipFill>
          <a:blip r:embed="rId7"/>
          <a:srcRect/>
          <a:stretch>
            <a:fillRect/>
          </a:stretch>
        </p:blipFill>
        <p:spPr>
          <a:xfrm>
            <a:off x="7381875" y="3429000"/>
            <a:ext cx="1762125" cy="2857500"/>
          </a:xfrm>
        </p:spPr>
      </p:pic>
      <p:pic>
        <p:nvPicPr>
          <p:cNvPr id="29701" name="Рисунок 6" descr="http://tse1.mm.bing.net/th?&amp;id=OIP.M5c860d99c3b6673f0df469eeac33baf8o0&amp;w=144&amp;h=182&amp;c=0&amp;pid=1.9&amp;rs=0&amp;p=0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059113" y="4149725"/>
            <a:ext cx="1846262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Рисунок 7" descr="http://tse1.mm.bing.net/th?&amp;id=OIP.M83d1f544d791642bd4975b03e12f4437o0&amp;w=300&amp;h=225&amp;c=0&amp;pid=1.9&amp;rs=0&amp;p=0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50825" y="1989138"/>
            <a:ext cx="2859088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3" name="Рисунок 8" descr="http://tse1.mm.bing.net/th?&amp;id=OIP.M2b433f1bfd9e9276e71643a72130e164o2&amp;w=300&amp;h=240&amp;c=0&amp;pid=1.9&amp;rs=0&amp;p=0">
            <a:hlinkClick r:id="rId12"/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084888" y="1773238"/>
            <a:ext cx="2859087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4" name="Рисунок 9" descr="http://tse1.mm.bing.net/th?&amp;id=OIP.M38741817964031dafa164c082bc56f7ao2&amp;w=299&amp;h=186&amp;c=0&amp;pid=1.9&amp;rs=0&amp;p=0">
            <a:hlinkClick r:id="rId14"/>
          </p:cNvPr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4859338" y="4797425"/>
            <a:ext cx="2844800" cy="176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>
                <a:solidFill>
                  <a:srgbClr val="CC0000"/>
                </a:solidFill>
                <a:latin typeface="Arial Black" pitchFamily="34" charset="0"/>
              </a:rPr>
              <a:t>ГЛАВА 1</a:t>
            </a:r>
            <a:r>
              <a:rPr lang="ru-RU" sz="3600" i="1" smtClean="0">
                <a:solidFill>
                  <a:srgbClr val="000099"/>
                </a:solidFill>
                <a:latin typeface="Arial Black" pitchFamily="34" charset="0"/>
              </a:rPr>
              <a:t> </a:t>
            </a:r>
            <a:br>
              <a:rPr lang="ru-RU" sz="3600" i="1" smtClean="0">
                <a:solidFill>
                  <a:srgbClr val="000099"/>
                </a:solidFill>
                <a:latin typeface="Arial Black" pitchFamily="34" charset="0"/>
              </a:rPr>
            </a:br>
            <a:r>
              <a:rPr lang="ru-RU" sz="2800" smtClean="0">
                <a:solidFill>
                  <a:srgbClr val="CC0000"/>
                </a:solidFill>
                <a:latin typeface="Arial Black" pitchFamily="34" charset="0"/>
              </a:rPr>
              <a:t>РОЖДЕНИЕ</a:t>
            </a:r>
            <a:r>
              <a:rPr lang="ru-RU" sz="2800" smtClean="0">
                <a:solidFill>
                  <a:srgbClr val="000099"/>
                </a:solidFill>
                <a:latin typeface="Arial Black" pitchFamily="34" charset="0"/>
              </a:rPr>
              <a:t> </a:t>
            </a:r>
            <a:r>
              <a:rPr lang="ru-RU" sz="2800" smtClean="0">
                <a:solidFill>
                  <a:srgbClr val="CC0000"/>
                </a:solidFill>
                <a:latin typeface="Arial Black" pitchFamily="34" charset="0"/>
              </a:rPr>
              <a:t>ПОЭТА</a:t>
            </a:r>
          </a:p>
        </p:txBody>
      </p:sp>
      <p:pic>
        <p:nvPicPr>
          <p:cNvPr id="15362" name="Содержимое 3" descr="http://tse1.mm.bing.net/th?&amp;id=OIP.Me95ccc591c626c02216084a320ec2495o0&amp;w=299&amp;h=260&amp;c=0&amp;pid=1.9&amp;rs=0&amp;p=0">
            <a:hlinkClick r:id="rId2"/>
          </p:cNvPr>
          <p:cNvPicPr>
            <a:picLocks noGr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11188" y="2060575"/>
            <a:ext cx="3455987" cy="3384550"/>
          </a:xfrm>
        </p:spPr>
      </p:pic>
      <p:sp>
        <p:nvSpPr>
          <p:cNvPr id="15364" name="Rectangle 4"/>
          <p:cNvSpPr>
            <a:spLocks noGrp="1"/>
          </p:cNvSpPr>
          <p:nvPr>
            <p:ph sz="quarter" idx="4294967295"/>
          </p:nvPr>
        </p:nvSpPr>
        <p:spPr>
          <a:xfrm>
            <a:off x="4284663" y="1600200"/>
            <a:ext cx="4679950" cy="2185988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b="1" dirty="0" smtClean="0"/>
              <a:t>   "</a:t>
            </a:r>
            <a:r>
              <a:rPr lang="ru-RU" sz="3600" b="1" dirty="0" smtClean="0"/>
              <a:t>Я хочу сказать и заверить, что авторская песня требует очень большой работы. Эта песня </a:t>
            </a:r>
            <a:r>
              <a:rPr lang="ru-RU" sz="3600" b="1" dirty="0" smtClean="0"/>
              <a:t>всё </a:t>
            </a:r>
            <a:r>
              <a:rPr lang="ru-RU" sz="3600" b="1" dirty="0" smtClean="0"/>
              <a:t>время живет с тобой, не дает тебе покоя ни днем, ни ночью."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/>
          </p:cNvSpPr>
          <p:nvPr>
            <p:ph type="title"/>
          </p:nvPr>
        </p:nvSpPr>
        <p:spPr>
          <a:xfrm>
            <a:off x="539750" y="2852738"/>
            <a:ext cx="8229600" cy="1143000"/>
          </a:xfrm>
        </p:spPr>
        <p:txBody>
          <a:bodyPr/>
          <a:lstStyle/>
          <a:p>
            <a:r>
              <a:rPr lang="ru-RU" smtClean="0">
                <a:solidFill>
                  <a:srgbClr val="000099"/>
                </a:solidFill>
                <a:latin typeface="Arial Black" pitchFamily="34" charset="0"/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/>
          </p:nvPr>
        </p:nvSpPr>
        <p:spPr>
          <a:xfrm>
            <a:off x="611188" y="692150"/>
            <a:ext cx="8147050" cy="2074863"/>
          </a:xfrm>
        </p:spPr>
        <p:txBody>
          <a:bodyPr/>
          <a:lstStyle/>
          <a:p>
            <a:r>
              <a:rPr lang="ru-RU" sz="3200" b="1" smtClean="0">
                <a:latin typeface="Arial Black" pitchFamily="34" charset="0"/>
              </a:rPr>
              <a:t>ПОЭТЫ ХОДЯТ ПЯТКАМИ ПО ЛЕЗВИЮ НОЖА </a:t>
            </a:r>
            <a:br>
              <a:rPr lang="ru-RU" sz="3200" b="1" smtClean="0">
                <a:latin typeface="Arial Black" pitchFamily="34" charset="0"/>
              </a:rPr>
            </a:br>
            <a:r>
              <a:rPr lang="ru-RU" sz="3200" b="1" smtClean="0">
                <a:latin typeface="Arial Black" pitchFamily="34" charset="0"/>
              </a:rPr>
              <a:t>и РЕЖУТ В КРОВЬ СВОИ БОСЫЕ ДУШИ</a:t>
            </a: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3860800"/>
            <a:ext cx="4891087" cy="278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2852738"/>
            <a:ext cx="3924300" cy="238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18488" cy="1441450"/>
          </a:xfrm>
        </p:spPr>
        <p:txBody>
          <a:bodyPr/>
          <a:lstStyle/>
          <a:p>
            <a:pPr eaLnBrk="1" hangingPunct="1"/>
            <a:r>
              <a:rPr lang="ru-RU" sz="2800" smtClean="0">
                <a:solidFill>
                  <a:srgbClr val="CC0000"/>
                </a:solidFill>
                <a:latin typeface="Arial Black" pitchFamily="34" charset="0"/>
              </a:rPr>
              <a:t/>
            </a:r>
            <a:br>
              <a:rPr lang="ru-RU" sz="2800" smtClean="0">
                <a:solidFill>
                  <a:srgbClr val="CC0000"/>
                </a:solidFill>
                <a:latin typeface="Arial Black" pitchFamily="34" charset="0"/>
              </a:rPr>
            </a:br>
            <a:r>
              <a:rPr lang="ru-RU" sz="2800" smtClean="0">
                <a:solidFill>
                  <a:srgbClr val="CC0000"/>
                </a:solidFill>
                <a:latin typeface="Arial Black" pitchFamily="34" charset="0"/>
              </a:rPr>
              <a:t>ГЛАВА 2</a:t>
            </a:r>
            <a:br>
              <a:rPr lang="ru-RU" sz="2800" smtClean="0">
                <a:solidFill>
                  <a:srgbClr val="CC0000"/>
                </a:solidFill>
                <a:latin typeface="Arial Black" pitchFamily="34" charset="0"/>
              </a:rPr>
            </a:br>
            <a:r>
              <a:rPr lang="ru-RU" sz="2800" smtClean="0">
                <a:solidFill>
                  <a:srgbClr val="CC0000"/>
                </a:solidFill>
                <a:latin typeface="Arial Black" pitchFamily="34" charset="0"/>
              </a:rPr>
              <a:t>Я к микрофону встал, как к образам.</a:t>
            </a:r>
            <a:br>
              <a:rPr lang="ru-RU" sz="2800" smtClean="0">
                <a:solidFill>
                  <a:srgbClr val="CC0000"/>
                </a:solidFill>
                <a:latin typeface="Arial Black" pitchFamily="34" charset="0"/>
              </a:rPr>
            </a:br>
            <a:r>
              <a:rPr lang="ru-RU" sz="2800" smtClean="0">
                <a:solidFill>
                  <a:srgbClr val="CC0000"/>
                </a:solidFill>
                <a:latin typeface="Arial Black" pitchFamily="34" charset="0"/>
              </a:rPr>
              <a:t>Нет-нет, сегодня точно – к амбразуре.</a:t>
            </a:r>
            <a:br>
              <a:rPr lang="ru-RU" sz="2800" smtClean="0">
                <a:solidFill>
                  <a:srgbClr val="CC0000"/>
                </a:solidFill>
                <a:latin typeface="Arial Black" pitchFamily="34" charset="0"/>
              </a:rPr>
            </a:br>
            <a:endParaRPr lang="ru-RU" sz="2800" smtClean="0">
              <a:solidFill>
                <a:srgbClr val="CC0000"/>
              </a:solidFill>
              <a:latin typeface="Arial Black" pitchFamily="34" charset="0"/>
            </a:endParaRPr>
          </a:p>
        </p:txBody>
      </p:sp>
      <p:pic>
        <p:nvPicPr>
          <p:cNvPr id="16387" name="Рисунок 3" descr="http://tse1.mm.bing.net/th?&amp;id=OIP.M67101957148d645561d3e0e02a7bc42do0&amp;w=299&amp;h=202&amp;c=0&amp;pid=1.9&amp;rs=0&amp;p=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3429000"/>
            <a:ext cx="4521200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Рисунок 4" descr="http://tse1.mm.bing.net/th?&amp;id=OIP.Mfc04e1e7c5580254dac2b16503007c20o0&amp;w=262&amp;h=181&amp;c=0&amp;pid=1.9&amp;rs=0&amp;p=0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32363" y="2570163"/>
            <a:ext cx="4032250" cy="268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2659907"/>
            <a:ext cx="5143536" cy="4009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611188" y="692150"/>
            <a:ext cx="766107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000099"/>
                </a:solidFill>
                <a:latin typeface="Arial Black" pitchFamily="34" charset="0"/>
              </a:rPr>
              <a:t>Не привыкать глотать мне горькую слюну-</a:t>
            </a:r>
            <a:br>
              <a:rPr lang="ru-RU" sz="2400" dirty="0">
                <a:solidFill>
                  <a:srgbClr val="000099"/>
                </a:solidFill>
                <a:latin typeface="Arial Black" pitchFamily="34" charset="0"/>
              </a:rPr>
            </a:br>
            <a:r>
              <a:rPr lang="ru-RU" sz="2400" dirty="0">
                <a:solidFill>
                  <a:srgbClr val="000099"/>
                </a:solidFill>
                <a:latin typeface="Arial Black" pitchFamily="34" charset="0"/>
              </a:rPr>
              <a:t>        Организации, инстанции и лица</a:t>
            </a:r>
            <a:br>
              <a:rPr lang="ru-RU" sz="2400" dirty="0">
                <a:solidFill>
                  <a:srgbClr val="000099"/>
                </a:solidFill>
                <a:latin typeface="Arial Black" pitchFamily="34" charset="0"/>
              </a:rPr>
            </a:br>
            <a:r>
              <a:rPr lang="ru-RU" sz="2400" dirty="0">
                <a:solidFill>
                  <a:srgbClr val="000099"/>
                </a:solidFill>
                <a:latin typeface="Arial Black" pitchFamily="34" charset="0"/>
              </a:rPr>
              <a:t> Мне объявили явную войну.</a:t>
            </a:r>
            <a:br>
              <a:rPr lang="ru-RU" sz="2400" dirty="0">
                <a:solidFill>
                  <a:srgbClr val="000099"/>
                </a:solidFill>
                <a:latin typeface="Arial Black" pitchFamily="34" charset="0"/>
              </a:rPr>
            </a:br>
            <a:r>
              <a:rPr lang="ru-RU" sz="2400" dirty="0">
                <a:solidFill>
                  <a:srgbClr val="000099"/>
                </a:solidFill>
                <a:latin typeface="Arial Black" pitchFamily="34" charset="0"/>
              </a:rPr>
              <a:t>   За то, что я нарушил тишину, </a:t>
            </a:r>
            <a:br>
              <a:rPr lang="ru-RU" sz="2400" dirty="0">
                <a:solidFill>
                  <a:srgbClr val="000099"/>
                </a:solidFill>
                <a:latin typeface="Arial Black" pitchFamily="34" charset="0"/>
              </a:rPr>
            </a:br>
            <a:r>
              <a:rPr lang="ru-RU" sz="2400" dirty="0">
                <a:solidFill>
                  <a:srgbClr val="000099"/>
                </a:solidFill>
                <a:latin typeface="Arial Black" pitchFamily="34" charset="0"/>
              </a:rPr>
              <a:t>            За то, что я хриплю на всю страну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Я, конечно, вернусь… </a:t>
            </a:r>
          </a:p>
        </p:txBody>
      </p:sp>
      <p:pic>
        <p:nvPicPr>
          <p:cNvPr id="34819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600200"/>
            <a:ext cx="3106738" cy="2897188"/>
          </a:xfrm>
        </p:spPr>
      </p:pic>
      <p:pic>
        <p:nvPicPr>
          <p:cNvPr id="3482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0650" y="3328988"/>
            <a:ext cx="2673350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22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68538" y="4724400"/>
            <a:ext cx="2005012" cy="150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24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67175" y="1700213"/>
            <a:ext cx="230505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r>
              <a:rPr lang="ru-RU" sz="3200" smtClean="0">
                <a:solidFill>
                  <a:srgbClr val="CC0000"/>
                </a:solidFill>
                <a:latin typeface="Arial Black" pitchFamily="34" charset="0"/>
              </a:rPr>
              <a:t>ГЛАВА 3</a:t>
            </a:r>
            <a:r>
              <a:rPr lang="ru-RU" sz="4000" smtClean="0">
                <a:solidFill>
                  <a:srgbClr val="CC0000"/>
                </a:solidFill>
                <a:latin typeface="Arial Black" pitchFamily="34" charset="0"/>
              </a:rPr>
              <a:t> </a:t>
            </a:r>
            <a:br>
              <a:rPr lang="ru-RU" sz="4000" smtClean="0">
                <a:solidFill>
                  <a:srgbClr val="CC0000"/>
                </a:solidFill>
                <a:latin typeface="Arial Black" pitchFamily="34" charset="0"/>
              </a:rPr>
            </a:br>
            <a:r>
              <a:rPr lang="ru-RU" sz="3000" smtClean="0">
                <a:solidFill>
                  <a:srgbClr val="CC0000"/>
                </a:solidFill>
                <a:latin typeface="Arial Black" pitchFamily="34" charset="0"/>
              </a:rPr>
              <a:t>«Есть многое, о чём стоит писать»</a:t>
            </a:r>
          </a:p>
        </p:txBody>
      </p:sp>
      <p:sp>
        <p:nvSpPr>
          <p:cNvPr id="35844" name="Rectangle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z="2400" smtClean="0">
                <a:latin typeface="Arial Black" pitchFamily="34" charset="0"/>
              </a:rPr>
              <a:t>   «Я ЖИЛ, ЖИВУ И ПРОДОЛЖАЮ ЖИТЬ ДЛЯ СВОИХ ДРУЗЕЙ, И СТАРАЮСЬ ПИСАТЬ ДЛЯ НИХ»</a:t>
            </a:r>
          </a:p>
        </p:txBody>
      </p:sp>
      <p:pic>
        <p:nvPicPr>
          <p:cNvPr id="35845" name="Picture 5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/>
      </p:pic>
      <p:pic>
        <p:nvPicPr>
          <p:cNvPr id="35846" name="Picture 6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/>
      </p:pic>
      <p:pic>
        <p:nvPicPr>
          <p:cNvPr id="35847" name="Picture 7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/>
          <a:srcRect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smtClean="0">
                <a:solidFill>
                  <a:srgbClr val="000099"/>
                </a:solidFill>
                <a:latin typeface="Arial Black" pitchFamily="34" charset="0"/>
              </a:rPr>
              <a:t>Значит, как на себя самого,</a:t>
            </a:r>
            <a:br>
              <a:rPr lang="ru-RU" sz="3600" smtClean="0">
                <a:solidFill>
                  <a:srgbClr val="000099"/>
                </a:solidFill>
                <a:latin typeface="Arial Black" pitchFamily="34" charset="0"/>
              </a:rPr>
            </a:br>
            <a:r>
              <a:rPr lang="ru-RU" sz="3600" smtClean="0">
                <a:solidFill>
                  <a:srgbClr val="000099"/>
                </a:solidFill>
                <a:latin typeface="Arial Black" pitchFamily="34" charset="0"/>
              </a:rPr>
              <a:t>положись на него…</a:t>
            </a:r>
          </a:p>
        </p:txBody>
      </p:sp>
      <p:pic>
        <p:nvPicPr>
          <p:cNvPr id="37891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600200"/>
            <a:ext cx="3178175" cy="2592388"/>
          </a:xfrm>
        </p:spPr>
      </p:pic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4300" y="1700213"/>
            <a:ext cx="3009900" cy="201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89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3933825"/>
            <a:ext cx="338455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894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88125" y="2276475"/>
            <a:ext cx="2555875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895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16463" y="4365625"/>
            <a:ext cx="3371850" cy="188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896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11638" y="4292600"/>
            <a:ext cx="142875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897" name="Picture 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380288" y="1341438"/>
            <a:ext cx="142875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>
                <a:latin typeface="Arial Black" pitchFamily="34" charset="0"/>
              </a:rPr>
              <a:t>Я люблю и , значит, я живу…</a:t>
            </a:r>
          </a:p>
        </p:txBody>
      </p:sp>
      <p:pic>
        <p:nvPicPr>
          <p:cNvPr id="18434" name="Рисунок 3" descr="http://tse1.mm.bing.net/th?&amp;id=OIP.M3911753fbcd5d0b39c539e8921ffb51eo1&amp;w=277&amp;h=276&amp;c=0&amp;pid=1.9&amp;rs=0&amp;p=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3938" y="1989138"/>
            <a:ext cx="2641600" cy="262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Содержимое 4" descr="http://tse1.mm.bing.net/th?&amp;id=OIP.M522a0040f58b791771f4fdb9904c2369o0&amp;w=300&amp;h=181&amp;c=0&amp;pid=1.9&amp;rs=0&amp;p=0">
            <a:hlinkClick r:id="rId4"/>
          </p:cNvPr>
          <p:cNvPicPr>
            <a:picLocks noGrp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>
          <a:xfrm>
            <a:off x="827088" y="1989138"/>
            <a:ext cx="2857500" cy="1600200"/>
          </a:xfrm>
        </p:spPr>
      </p:pic>
      <p:pic>
        <p:nvPicPr>
          <p:cNvPr id="18436" name="Рисунок 5" descr="http://tse1.mm.bing.net/th?&amp;id=OIP.M071ab4e8b1aa37c5615329b7698767c3o0&amp;w=300&amp;h=225&amp;c=0&amp;pid=1.9&amp;rs=0&amp;p=0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79388" y="4365625"/>
            <a:ext cx="2859087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Рисунок 6" descr="http://tse1.mm.bing.net/th?&amp;id=OIP.Mbcbf72f954b11c8f974db5f85f9fedc1o2&amp;w=300&amp;h=225&amp;c=0&amp;pid=1.9&amp;rs=0&amp;p=0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348038" y="4508500"/>
            <a:ext cx="2859087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Рисунок 7" descr="http://tse1.mm.bing.net/th?&amp;id=OIP.M62f100d108f6c878697b7b9e05b73525o0&amp;w=300&amp;h=177&amp;c=0&amp;pid=1.9&amp;rs=0&amp;p=0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929313" y="1857375"/>
            <a:ext cx="2859087" cy="159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Рисунок 8" descr="http://tse1.mm.bing.net/th?&amp;id=OIP.M0c7cce40e2746408dbb227025e18ff72o0&amp;w=300&amp;h=300&amp;c=0&amp;pid=1.9&amp;rs=0&amp;p=0">
            <a:hlinkClick r:id="rId12"/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284913" y="3786188"/>
            <a:ext cx="2859087" cy="285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Рисунок 10" descr="http://tse1.mm.bing.net/th?&amp;id=OIP.Maaec8372f613f8fd25b3770de55073f6o0&amp;w=86&amp;h=299&amp;c=0&amp;pid=1.9&amp;rs=0&amp;p=0">
            <a:hlinkClick r:id="rId14"/>
          </p:cNvPr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1412875"/>
            <a:ext cx="819150" cy="284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Рисунок 11" descr="http://tse1.mm.bing.net/th?&amp;id=OIP.M0c7cce40e2746408dbb227025e18ff72o0&amp;w=300&amp;h=300&amp;c=0&amp;pid=1.9&amp;rs=0&amp;p=0">
            <a:hlinkClick r:id="rId12"/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284913" y="3714750"/>
            <a:ext cx="2859087" cy="285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2" name="Рисунок 12" descr="http://tse1.mm.bing.net/th?&amp;id=OIP.M0c7cce40e2746408dbb227025e18ff72o0&amp;w=300&amp;h=300&amp;c=0&amp;pid=1.9&amp;rs=0&amp;p=0">
            <a:hlinkClick r:id="rId12"/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877050" y="3867150"/>
            <a:ext cx="2016125" cy="285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302</Words>
  <PresentationFormat>Экран (4:3)</PresentationFormat>
  <Paragraphs>50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Время читать Высоцкого</vt:lpstr>
      <vt:lpstr>ГЛАВА 1  РОЖДЕНИЕ ПОЭТА</vt:lpstr>
      <vt:lpstr>ПОЭТЫ ХОДЯТ ПЯТКАМИ ПО ЛЕЗВИЮ НОЖА  и РЕЖУТ В КРОВЬ СВОИ БОСЫЕ ДУШИ </vt:lpstr>
      <vt:lpstr> ГЛАВА 2 Я к микрофону встал, как к образам. Нет-нет, сегодня точно – к амбразуре. </vt:lpstr>
      <vt:lpstr>Слайд 5</vt:lpstr>
      <vt:lpstr>Я, конечно, вернусь… </vt:lpstr>
      <vt:lpstr>ГЛАВА 3  «Есть многое, о чём стоит писать»</vt:lpstr>
      <vt:lpstr>Значит, как на себя самого, положись на него…</vt:lpstr>
      <vt:lpstr>Я люблю и , значит, я живу…</vt:lpstr>
      <vt:lpstr>Посмотри, как я любуюсь тобой, - Как Мадонной Рафаэлевой! </vt:lpstr>
      <vt:lpstr>ГЛАВА 4 «Время подвиги эти не стёрло»</vt:lpstr>
      <vt:lpstr>Почему всё не так? </vt:lpstr>
      <vt:lpstr>Наши павшие- как часовые…</vt:lpstr>
      <vt:lpstr>На братских могилах не ставят крестов…</vt:lpstr>
      <vt:lpstr>Но разве от этого легче</vt:lpstr>
      <vt:lpstr>ГЛАВА 5 «Гул затих. Я вышел на подмостки»</vt:lpstr>
      <vt:lpstr>Гул затих. Я вышел на подмостки.  Прислонясь к дверному косяку,  Я ловлю в далёком отголоске  Что случится на моём веку́.</vt:lpstr>
      <vt:lpstr>Я люблю Твой замысел упрямый  И играть согласен эту роль</vt:lpstr>
      <vt:lpstr>Но продуман распорядок действий,  И неотвратим конец пути.  Я один, всё тонет в фарисействе.  Жизнь прожить — не поле перейти.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User</cp:lastModifiedBy>
  <cp:revision>32</cp:revision>
  <dcterms:created xsi:type="dcterms:W3CDTF">2016-01-18T22:21:26Z</dcterms:created>
  <dcterms:modified xsi:type="dcterms:W3CDTF">2018-11-12T19:26:55Z</dcterms:modified>
</cp:coreProperties>
</file>