
<file path=[Content_Types].xml><?xml version="1.0" encoding="utf-8"?>
<Types xmlns="http://schemas.openxmlformats.org/package/2006/content-types">
  <Default Extension="png" ContentType="image/png"/>
  <Default Extension="wma" ContentType="audio/x-ms-wma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>
        <p:scale>
          <a:sx n="64" d="100"/>
          <a:sy n="64" d="100"/>
        </p:scale>
        <p:origin x="-126" y="-10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866B-0263-4AAC-AD92-6CC6B964420F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1F999-BABF-4B00-B296-658553307D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8395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866B-0263-4AAC-AD92-6CC6B964420F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1F999-BABF-4B00-B296-658553307D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2078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866B-0263-4AAC-AD92-6CC6B964420F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1F999-BABF-4B00-B296-658553307D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30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866B-0263-4AAC-AD92-6CC6B964420F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1F999-BABF-4B00-B296-658553307D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2918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866B-0263-4AAC-AD92-6CC6B964420F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1F999-BABF-4B00-B296-658553307D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9432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866B-0263-4AAC-AD92-6CC6B964420F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1F999-BABF-4B00-B296-658553307D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8123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866B-0263-4AAC-AD92-6CC6B964420F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1F999-BABF-4B00-B296-658553307D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8986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866B-0263-4AAC-AD92-6CC6B964420F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1F999-BABF-4B00-B296-658553307D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0948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866B-0263-4AAC-AD92-6CC6B964420F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1F999-BABF-4B00-B296-658553307D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711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866B-0263-4AAC-AD92-6CC6B964420F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1F999-BABF-4B00-B296-658553307D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773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866B-0263-4AAC-AD92-6CC6B964420F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1F999-BABF-4B00-B296-658553307D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754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1866B-0263-4AAC-AD92-6CC6B964420F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E1F999-BABF-4B00-B296-658553307D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756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microsoft.com/office/2007/relationships/media" Target="../media/media2.wma"/><Relationship Id="rId7" Type="http://schemas.openxmlformats.org/officeDocument/2006/relationships/image" Target="../media/image2.jpg"/><Relationship Id="rId2" Type="http://schemas.microsoft.com/office/2007/relationships/media" Target="../media/media1.wma"/><Relationship Id="rId1" Type="http://schemas.openxmlformats.org/officeDocument/2006/relationships/audio" Target="NULL" TargetMode="External"/><Relationship Id="rId6" Type="http://schemas.openxmlformats.org/officeDocument/2006/relationships/image" Target="../media/image1.jpg"/><Relationship Id="rId5" Type="http://schemas.openxmlformats.org/officeDocument/2006/relationships/slideLayout" Target="../slideLayouts/slideLayout6.xml"/><Relationship Id="rId4" Type="http://schemas.microsoft.com/office/2007/relationships/media" Target="../media/media3.wma"/><Relationship Id="rId9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media" Target="../media/media5.wma"/><Relationship Id="rId2" Type="http://schemas.microsoft.com/office/2007/relationships/media" Target="../media/media4.wma"/><Relationship Id="rId1" Type="http://schemas.openxmlformats.org/officeDocument/2006/relationships/audio" Target="NULL" TargetMode="External"/><Relationship Id="rId5" Type="http://schemas.openxmlformats.org/officeDocument/2006/relationships/image" Target="../media/image4.png"/><Relationship Id="rId4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microsoft.com/office/2007/relationships/media" Target="../media/media7.wma"/><Relationship Id="rId7" Type="http://schemas.microsoft.com/office/2007/relationships/hdphoto" Target="../media/hdphoto1.wdp"/><Relationship Id="rId2" Type="http://schemas.microsoft.com/office/2007/relationships/media" Target="../media/media6.wma"/><Relationship Id="rId1" Type="http://schemas.openxmlformats.org/officeDocument/2006/relationships/audio" Target="NULL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media" Target="../media/media9.wma"/><Relationship Id="rId2" Type="http://schemas.microsoft.com/office/2007/relationships/media" Target="../media/media8.wma"/><Relationship Id="rId1" Type="http://schemas.openxmlformats.org/officeDocument/2006/relationships/audio" Target="NULL" TargetMode="External"/><Relationship Id="rId6" Type="http://schemas.openxmlformats.org/officeDocument/2006/relationships/image" Target="../media/image4.png"/><Relationship Id="rId5" Type="http://schemas.openxmlformats.org/officeDocument/2006/relationships/slideLayout" Target="../slideLayouts/slideLayout6.xml"/><Relationship Id="rId4" Type="http://schemas.microsoft.com/office/2007/relationships/media" Target="../media/media10.wma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98179" y="441434"/>
            <a:ext cx="9469821" cy="1545021"/>
          </a:xfrm>
        </p:spPr>
        <p:txBody>
          <a:bodyPr>
            <a:normAutofit/>
          </a:bodyPr>
          <a:lstStyle/>
          <a:p>
            <a:pPr lvl="0">
              <a:lnSpc>
                <a:spcPct val="100000"/>
              </a:lnSpc>
            </a:pP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«Занимательная математика»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Проценко М.А.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881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27386" y="349359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Посчитай сказочных героев и найди цифру, которая соответствует их количеству. Нажми на цифру.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326" y="1418897"/>
            <a:ext cx="2648605" cy="349284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2686" y="2057646"/>
            <a:ext cx="2038350" cy="204787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7993" y="1674922"/>
            <a:ext cx="3102559" cy="3605087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1874471" y="5590821"/>
            <a:ext cx="1434662" cy="914400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267199" y="5590821"/>
            <a:ext cx="1434662" cy="914400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6721036" y="5590821"/>
            <a:ext cx="1434662" cy="914400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pic>
        <p:nvPicPr>
          <p:cNvPr id="20" name="Записанный звук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205" end="1117"/>
                </p14:media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973976" y="4911746"/>
            <a:ext cx="609600" cy="609600"/>
          </a:xfrm>
          <a:prstGeom prst="rect">
            <a:avLst/>
          </a:prstGeom>
        </p:spPr>
      </p:pic>
      <p:pic>
        <p:nvPicPr>
          <p:cNvPr id="21" name="Записанный звук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3">
                  <p14:trim st="258" end="892"/>
                </p14:media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898296" y="4606946"/>
            <a:ext cx="609600" cy="609600"/>
          </a:xfrm>
          <a:prstGeom prst="rect">
            <a:avLst/>
          </a:prstGeom>
        </p:spPr>
      </p:pic>
      <p:pic>
        <p:nvPicPr>
          <p:cNvPr id="22" name="Записанный звук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4">
                  <p14:trim st="262" end="880"/>
                </p14:media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6917724" y="4351842"/>
            <a:ext cx="609600" cy="609600"/>
          </a:xfrm>
          <a:prstGeom prst="rect">
            <a:avLst/>
          </a:prstGeom>
        </p:spPr>
      </p:pic>
      <p:sp>
        <p:nvSpPr>
          <p:cNvPr id="23" name="Стрелка вправо с вырезом 22"/>
          <p:cNvSpPr/>
          <p:nvPr/>
        </p:nvSpPr>
        <p:spPr>
          <a:xfrm>
            <a:off x="10515600" y="5754414"/>
            <a:ext cx="1277007" cy="898634"/>
          </a:xfrm>
          <a:prstGeom prst="notchedRightArrow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911126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 showWhenStopped="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1197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 vol="80000" showWhenStopped="0">
                <p:cTn id="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369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377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002156" y="1876625"/>
            <a:ext cx="4446105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Нет углов у меня 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похож на блюдце я, 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тарелку и на крышку, 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кольцо, на колесо. 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 же я такой, друзья? 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вы меня! 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79522" y="560769"/>
            <a:ext cx="494404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Отгадай загадку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круг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579" end="923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934817" y="1205876"/>
            <a:ext cx="609600" cy="609600"/>
          </a:xfrm>
          <a:prstGeom prst="rect">
            <a:avLst/>
          </a:prstGeom>
        </p:spPr>
      </p:pic>
      <p:sp>
        <p:nvSpPr>
          <p:cNvPr id="10" name="Овал 9"/>
          <p:cNvSpPr/>
          <p:nvPr/>
        </p:nvSpPr>
        <p:spPr>
          <a:xfrm>
            <a:off x="8306372" y="2146852"/>
            <a:ext cx="3517767" cy="2063227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Записанный звук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3">
                  <p14:trim st="626" end="937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146902" y="1179299"/>
            <a:ext cx="609600" cy="609600"/>
          </a:xfrm>
          <a:prstGeom prst="rect">
            <a:avLst/>
          </a:prstGeom>
        </p:spPr>
      </p:pic>
      <p:sp>
        <p:nvSpPr>
          <p:cNvPr id="12" name="Стрелка вправо с вырезом 11"/>
          <p:cNvSpPr/>
          <p:nvPr/>
        </p:nvSpPr>
        <p:spPr>
          <a:xfrm>
            <a:off x="10217426" y="5546035"/>
            <a:ext cx="1606713" cy="109330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799699" y="2146852"/>
            <a:ext cx="2270235" cy="2207172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76713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 showWhenStopped="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vol="80000" showWhenStopped="0">
                <p:cTn id="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" fill="hold">
                      <p:stCondLst>
                        <p:cond delay="0"/>
                      </p:stCondLst>
                      <p:childTnLst>
                        <p:par>
                          <p:cTn id="6" fill="hold">
                            <p:stCondLst>
                              <p:cond delay="0"/>
                            </p:stCondLst>
                            <p:childTnLst>
                              <p:par>
                                <p:cTn id="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966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51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208760"/>
            <a:ext cx="4747558" cy="6649240"/>
          </a:xfrm>
          <a:prstGeom prst="rect">
            <a:avLst/>
          </a:prstGeom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6119158" y="437322"/>
            <a:ext cx="5234641" cy="477078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груш на дереве?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1587" b="89971" l="19377" r="8393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4938" y="914400"/>
            <a:ext cx="2110441" cy="2110441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1587" b="89971" l="19377" r="8393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7048" y="914400"/>
            <a:ext cx="2110441" cy="2110441"/>
          </a:xfrm>
          <a:prstGeom prst="rect">
            <a:avLst/>
          </a:prstGeom>
        </p:spPr>
      </p:pic>
      <p:sp>
        <p:nvSpPr>
          <p:cNvPr id="39" name="Прямоугольник 38"/>
          <p:cNvSpPr/>
          <p:nvPr/>
        </p:nvSpPr>
        <p:spPr>
          <a:xfrm>
            <a:off x="7285365" y="3995530"/>
            <a:ext cx="2902226" cy="1689652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/>
              <a:t>2</a:t>
            </a:r>
            <a:endParaRPr lang="ru-RU" sz="9600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7285365" y="1843728"/>
            <a:ext cx="2902226" cy="168965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/>
              <a:t>1</a:t>
            </a:r>
          </a:p>
        </p:txBody>
      </p:sp>
      <p:pic>
        <p:nvPicPr>
          <p:cNvPr id="41" name="один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86" end="1259"/>
                </p14:media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502348" y="2179982"/>
            <a:ext cx="609600" cy="609600"/>
          </a:xfrm>
          <a:prstGeom prst="rect">
            <a:avLst/>
          </a:prstGeom>
        </p:spPr>
      </p:pic>
      <p:pic>
        <p:nvPicPr>
          <p:cNvPr id="42" name="два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3">
                  <p14:trim st="702" end="774"/>
                </p14:media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439367" y="4376531"/>
            <a:ext cx="609600" cy="609600"/>
          </a:xfrm>
          <a:prstGeom prst="rect">
            <a:avLst/>
          </a:prstGeom>
        </p:spPr>
      </p:pic>
      <p:sp>
        <p:nvSpPr>
          <p:cNvPr id="44" name="Стрелка вправо с вырезом 43"/>
          <p:cNvSpPr/>
          <p:nvPr/>
        </p:nvSpPr>
        <p:spPr>
          <a:xfrm>
            <a:off x="10439367" y="5685182"/>
            <a:ext cx="1369005" cy="999397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4727075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 showWhenStopped="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"/>
                </p:tgtEl>
              </p:cMediaNode>
            </p:audio>
            <p:audio>
              <p:cMediaNode vol="80000" showWhenStopped="0">
                <p:cTn id="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2"/>
                </p:tgtEl>
              </p:cMediaNode>
            </p:audio>
            <p:seq concurrent="1" nextAc="seek">
              <p:cTn id="4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" fill="hold">
                      <p:stCondLst>
                        <p:cond delay="0"/>
                      </p:stCondLst>
                      <p:childTnLst>
                        <p:par>
                          <p:cTn id="6" fill="hold">
                            <p:stCondLst>
                              <p:cond delay="0"/>
                            </p:stCondLst>
                            <p:childTnLst>
                              <p:par>
                                <p:cTn id="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2.96296E-6 L 0.00183 0.51759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" y="2588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2.96296E-6 L 0.00299 0.5099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3" y="2548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031" fill="hold"/>
                                        <p:tgtEl>
                                          <p:spTgt spid="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062" fill="hold"/>
                                        <p:tgtEl>
                                          <p:spTgt spid="4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 rot="5400000">
            <a:off x="1048406" y="3176752"/>
            <a:ext cx="4351283" cy="197069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>
            <a:off x="2617076" y="2349062"/>
            <a:ext cx="1072055" cy="1008993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2617076" y="3686504"/>
            <a:ext cx="1072055" cy="1008993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>
            <a:off x="2688019" y="5027889"/>
            <a:ext cx="1072055" cy="1008993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2238702" y="504497"/>
            <a:ext cx="1970691" cy="148195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186857" y="504497"/>
            <a:ext cx="5470633" cy="1113359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кругов изображено на фигуре?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1"/>
          <p:cNvSpPr/>
          <p:nvPr/>
        </p:nvSpPr>
        <p:spPr>
          <a:xfrm>
            <a:off x="6353503" y="2349062"/>
            <a:ext cx="1568670" cy="118241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9600" dirty="0" smtClean="0"/>
              <a:t>1</a:t>
            </a:r>
            <a:endParaRPr lang="ru-RU" sz="9600" dirty="0"/>
          </a:p>
        </p:txBody>
      </p:sp>
      <p:sp>
        <p:nvSpPr>
          <p:cNvPr id="11" name="2"/>
          <p:cNvSpPr/>
          <p:nvPr/>
        </p:nvSpPr>
        <p:spPr>
          <a:xfrm>
            <a:off x="6353503" y="3845475"/>
            <a:ext cx="1568670" cy="118241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9600" dirty="0" smtClean="0"/>
              <a:t>2</a:t>
            </a:r>
            <a:endParaRPr lang="ru-RU" sz="9600" dirty="0"/>
          </a:p>
        </p:txBody>
      </p:sp>
      <p:sp>
        <p:nvSpPr>
          <p:cNvPr id="12" name="3"/>
          <p:cNvSpPr/>
          <p:nvPr/>
        </p:nvSpPr>
        <p:spPr>
          <a:xfrm>
            <a:off x="6353503" y="5341888"/>
            <a:ext cx="1568670" cy="118241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9600" dirty="0" smtClean="0"/>
              <a:t>3</a:t>
            </a:r>
            <a:endParaRPr lang="ru-RU" sz="9600" dirty="0"/>
          </a:p>
        </p:txBody>
      </p:sp>
      <p:pic>
        <p:nvPicPr>
          <p:cNvPr id="13" name="опс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672" end="983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570043" y="2565472"/>
            <a:ext cx="609600" cy="609600"/>
          </a:xfrm>
          <a:prstGeom prst="rect">
            <a:avLst/>
          </a:prstGeom>
        </p:spPr>
      </p:pic>
      <p:pic>
        <p:nvPicPr>
          <p:cNvPr id="14" name="ай-ай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3">
                  <p14:trim st="576" end="830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570043" y="4162097"/>
            <a:ext cx="609600" cy="609600"/>
          </a:xfrm>
          <a:prstGeom prst="rect">
            <a:avLst/>
          </a:prstGeom>
        </p:spPr>
      </p:pic>
      <p:pic>
        <p:nvPicPr>
          <p:cNvPr id="15" name="молодец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4">
                  <p14:trim st="112" end="566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576669" y="5728139"/>
            <a:ext cx="609600" cy="609600"/>
          </a:xfrm>
          <a:prstGeom prst="rect">
            <a:avLst/>
          </a:prstGeom>
        </p:spPr>
      </p:pic>
      <p:sp>
        <p:nvSpPr>
          <p:cNvPr id="17" name="Стрелка вправо с вырезом 16"/>
          <p:cNvSpPr/>
          <p:nvPr/>
        </p:nvSpPr>
        <p:spPr>
          <a:xfrm>
            <a:off x="10184524" y="5596759"/>
            <a:ext cx="1592317" cy="1056289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9169717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 showWhenStopped="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audio>
              <p:cMediaNode vol="80000" showWhenStopped="0">
                <p:cTn id="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 vol="80000" showWhenStopped="0">
                <p:cTn id="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" fill="hold">
                      <p:stCondLst>
                        <p:cond delay="0"/>
                      </p:stCondLst>
                      <p:childTnLst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852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113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365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84131" y="993227"/>
            <a:ext cx="8132379" cy="1107364"/>
          </a:xfrm>
        </p:spPr>
        <p:txBody>
          <a:bodyPr>
            <a:noAutofit/>
          </a:bodyPr>
          <a:lstStyle/>
          <a:p>
            <a:pPr algn="ctr"/>
            <a:r>
              <a:rPr lang="ru-RU" sz="9600" dirty="0" smtClean="0"/>
              <a:t/>
            </a:r>
            <a:br>
              <a:rPr lang="ru-RU" sz="9600" dirty="0" smtClean="0"/>
            </a:br>
            <a:r>
              <a:rPr lang="ru-RU" sz="9600" dirty="0"/>
              <a:t/>
            </a:r>
            <a:br>
              <a:rPr lang="ru-RU" sz="9600" dirty="0"/>
            </a:b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Спасибо!</a:t>
            </a:r>
            <a:endParaRPr lang="ru-RU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496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</TotalTime>
  <Words>48</Words>
  <Application>Microsoft Office PowerPoint</Application>
  <PresentationFormat>Произвольный</PresentationFormat>
  <Paragraphs>16</Paragraphs>
  <Slides>6</Slides>
  <Notes>0</Notes>
  <HiddenSlides>0</HiddenSlides>
  <MMClips>10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«Занимательная математика»</vt:lpstr>
      <vt:lpstr>Посчитай сказочных героев и найди цифру, которая соответствует их количеству. Нажми на цифру. </vt:lpstr>
      <vt:lpstr>Презентация PowerPoint</vt:lpstr>
      <vt:lpstr>Сколько груш на дереве?</vt:lpstr>
      <vt:lpstr>Сколько кругов изображено на фигуре?</vt:lpstr>
      <vt:lpstr>  Спасибо!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«Веселая математика»</dc:title>
  <dc:creator>Проценко</dc:creator>
  <cp:lastModifiedBy>Мария Александровна</cp:lastModifiedBy>
  <cp:revision>21</cp:revision>
  <dcterms:created xsi:type="dcterms:W3CDTF">2017-02-01T18:59:28Z</dcterms:created>
  <dcterms:modified xsi:type="dcterms:W3CDTF">2018-11-14T07:40:38Z</dcterms:modified>
</cp:coreProperties>
</file>