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748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290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649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477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87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15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984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990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895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10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846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D888D-D587-4F6F-8683-47C2C4DDDC8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7E384-22B4-4E87-B82A-500F612EE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52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E4C1BD-8706-4A24-ADCC-A65F5AA1C6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5342" y="768402"/>
            <a:ext cx="9144000" cy="23876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BDD862-384C-4AA5-AC8F-EC6AB9C6D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729" y="4166062"/>
            <a:ext cx="6410632" cy="269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120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B4E3429-79DE-4283-B851-86663263F9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68" y="1587639"/>
            <a:ext cx="10813168" cy="42459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272A9E-292E-4F3B-8968-E969FB0BE985}"/>
              </a:ext>
            </a:extLst>
          </p:cNvPr>
          <p:cNvSpPr txBox="1"/>
          <p:nvPr/>
        </p:nvSpPr>
        <p:spPr>
          <a:xfrm>
            <a:off x="10008375" y="2602595"/>
            <a:ext cx="15141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940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AB0F30-57A4-4677-A841-9BB5B42A4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010" y="433951"/>
            <a:ext cx="334051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7D7111-F4B1-4ECA-B088-D727F91E5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3552" y="2755235"/>
            <a:ext cx="2809568" cy="23432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3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B967EC1C-7932-4A7F-B7C9-98248C3B645B}"/>
              </a:ext>
            </a:extLst>
          </p:cNvPr>
          <p:cNvSpPr txBox="1">
            <a:spLocks/>
          </p:cNvSpPr>
          <p:nvPr/>
        </p:nvSpPr>
        <p:spPr>
          <a:xfrm>
            <a:off x="5114618" y="2720361"/>
            <a:ext cx="2809568" cy="2343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3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3A594995-399D-402C-BF8E-1FE06D0D6AB1}"/>
              </a:ext>
            </a:extLst>
          </p:cNvPr>
          <p:cNvSpPr txBox="1">
            <a:spLocks/>
          </p:cNvSpPr>
          <p:nvPr/>
        </p:nvSpPr>
        <p:spPr>
          <a:xfrm>
            <a:off x="8437308" y="2720361"/>
            <a:ext cx="2809568" cy="2343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3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8B5EB5-F6E3-4784-98F1-EB2BF285C15F}"/>
              </a:ext>
            </a:extLst>
          </p:cNvPr>
          <p:cNvSpPr txBox="1"/>
          <p:nvPr/>
        </p:nvSpPr>
        <p:spPr>
          <a:xfrm>
            <a:off x="3531010" y="804344"/>
            <a:ext cx="81779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«Знаки препинания в конце предложения»</a:t>
            </a:r>
          </a:p>
        </p:txBody>
      </p:sp>
    </p:spTree>
    <p:extLst>
      <p:ext uri="{BB962C8B-B14F-4D97-AF65-F5344CB8AC3E}">
        <p14:creationId xmlns:p14="http://schemas.microsoft.com/office/powerpoint/2010/main" val="8005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AE3FAC9-29B6-468E-BE8E-652C920C3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94915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слепом дожде, идущем при солнце, в народе говорят: «Царевна плачет». Сверкающие солнечные капли этого дождя похожи на крупные слёзы. А кому же и плакать такими сияющими слезами горя или радости, как не сказочной красавице царевне!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Текст К Рус Языку">
            <a:hlinkClick r:id="" action="ppaction://media"/>
            <a:extLst>
              <a:ext uri="{FF2B5EF4-FFF2-40B4-BE49-F238E27FC236}">
                <a16:creationId xmlns:a16="http://schemas.microsoft.com/office/drawing/2014/main" id="{EA0C04DF-D216-4353-93BE-B89CCB6104A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28686" y="526896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28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CA27CB72-6531-4439-9217-671C939362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440" y="1750142"/>
            <a:ext cx="9553120" cy="4257367"/>
          </a:xfrm>
        </p:spPr>
      </p:pic>
    </p:spTree>
    <p:extLst>
      <p:ext uri="{BB962C8B-B14F-4D97-AF65-F5344CB8AC3E}">
        <p14:creationId xmlns:p14="http://schemas.microsoft.com/office/powerpoint/2010/main" val="1804025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334343-49F4-4B92-924D-1A5C8C19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444502-7356-4B5E-866C-2695E4D69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Эй, бобёр, купи топор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(побудит.,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воскл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зачем бобру топор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(вопросит.,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невоскл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работника бобра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Зубы вместо топора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невоскл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048AE3-283C-4637-A9B5-B6229220B7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2" t="31550" r="8815" b="16320"/>
          <a:stretch/>
        </p:blipFill>
        <p:spPr>
          <a:xfrm>
            <a:off x="4879260" y="3885124"/>
            <a:ext cx="6379011" cy="278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696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E4C1BD-8706-4A24-ADCC-A65F5AA1C6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12137C-0046-4D0E-9992-42EB755424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729" y="4166062"/>
            <a:ext cx="6410632" cy="269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967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99</Words>
  <Application>Microsoft Office PowerPoint</Application>
  <PresentationFormat>Широкоэкранный</PresentationFormat>
  <Paragraphs>14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РУССКИЙ ЯЗЫК</vt:lpstr>
      <vt:lpstr>Презентация PowerPoint</vt:lpstr>
      <vt:lpstr>Тема урока: </vt:lpstr>
      <vt:lpstr>Презентация PowerPoint</vt:lpstr>
      <vt:lpstr>Презентация PowerPoint</vt:lpstr>
      <vt:lpstr>Проверь себя.</vt:lpstr>
      <vt:lpstr>РУССКИЙ ЯЗЫК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User</dc:creator>
  <cp:lastModifiedBy>User</cp:lastModifiedBy>
  <cp:revision>8</cp:revision>
  <dcterms:created xsi:type="dcterms:W3CDTF">2018-10-14T06:51:30Z</dcterms:created>
  <dcterms:modified xsi:type="dcterms:W3CDTF">2018-10-22T14:52:50Z</dcterms:modified>
</cp:coreProperties>
</file>