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>
      <p:cViewPr varScale="1">
        <p:scale>
          <a:sx n="54" d="100"/>
          <a:sy n="54" d="100"/>
        </p:scale>
        <p:origin x="-662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159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67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258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65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455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983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6460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5162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519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204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434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8241-4671-407A-BE23-44B8B4CE5411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0A9AD-E687-41A2-8CB5-817368B751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56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03385"/>
            <a:ext cx="9144000" cy="164592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Адаптация ребёнка в ДОУ</a:t>
            </a:r>
            <a:endParaRPr lang="ru-RU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0161430" y="5257799"/>
            <a:ext cx="506569" cy="15132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757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035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17722" y="1913205"/>
            <a:ext cx="70339" cy="84407"/>
          </a:xfrm>
        </p:spPr>
        <p:txBody>
          <a:bodyPr>
            <a:normAutofit fontScale="90000"/>
          </a:bodyPr>
          <a:lstStyle/>
          <a:p>
            <a:pPr algn="l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7606" y="1055077"/>
            <a:ext cx="8918916" cy="49799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Aft>
                <a:spcPts val="120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Адаптация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– это сложный процесс приспособления организма к изменяющимся внешним условиям, который происходит на разных уровнях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1)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физиологическом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– ребёнок начинает часто болеть;</a:t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2)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психологическом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– ребёнок может капризничать, плохо есть и спать, он может быть агрессивным или подавленным, много плакать;</a:t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3)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социальном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– ребёнок «теряется» в окружающем мире, становится менее самостоятельным.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36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615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17342" cy="115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08960" y="1153550"/>
            <a:ext cx="8032652" cy="45297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Четыре степени тяжести адаптации: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лёгкая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– около месяца требуется ребёнку, чтобы приспособиться к новым условиям;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средняя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– ребёнок приспосабливается за два месяца;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тяжёлая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– ребёнок приспосабливается за три месяца;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очень тяжёлая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– около полугода и более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58018" cy="2140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27938" y="1026943"/>
            <a:ext cx="6940061" cy="46001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Факторы, от которых зависит течение адаптационного периода: 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возраст;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состояние здоровья;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мение играть;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умение общаться со взрослыми и сверстниками;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одинаковый режим в ДОУ и дома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4160" y="1122363"/>
            <a:ext cx="243840" cy="2562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04382" y="1575582"/>
            <a:ext cx="7638756" cy="398115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Причины тяжёлой адаптации к условиям ДОУ: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неумение себя обслужить;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отсутствие опыта общения со взрослыми и сверстниками;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неумение занять себя игрушками;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различный режим ДОУ и семьи.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6534" y="1122363"/>
            <a:ext cx="581465" cy="2281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6756" y="661182"/>
            <a:ext cx="8623495" cy="573961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Для успешной адаптации: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учите ребёнка самостоятельно обслуживать себя – одеваться, раздеваться, есть, пользоваться туалетом;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придерживайтесь дома того же режима дня, что и в ДОУ;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настраивайте ребенка на детский сад только положительно, чтобы не было проблем при расставании с родителями по утрам;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беседуйте с ребёнком, как можно чаще. Нельзя пугать детским садом – нельзя плохо отзываться о воспитателях или о саде при ребёнке;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необходимое условие успешной адаптации – согласованность действий родителей и воспитателей.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50768" y="1122363"/>
            <a:ext cx="117231" cy="2844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0948" y="2068659"/>
            <a:ext cx="9144000" cy="165576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Лёгкой адаптации!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232</Words>
  <Application>Microsoft Office PowerPoint</Application>
  <PresentationFormat>Произвольный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Адаптация ребёнка в ДОУ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ребёнка в ДОУ</dc:title>
  <dc:creator>Олег</dc:creator>
  <cp:lastModifiedBy>Асус</cp:lastModifiedBy>
  <cp:revision>14</cp:revision>
  <dcterms:created xsi:type="dcterms:W3CDTF">2018-08-29T08:04:33Z</dcterms:created>
  <dcterms:modified xsi:type="dcterms:W3CDTF">2018-08-30T01:22:51Z</dcterms:modified>
</cp:coreProperties>
</file>