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du.mari.ru/mouo-volzhskij/dou9/DocLib5/1%20%D0%BE%D0%BA%D1%82%D1%8F%D0%B1%D1%80%D1%8F/st_p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6175" cy="6400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ÐÐµÐºÑÐ¾ÑÐ½ÑÐµ Ð¸Ð»Ð»ÑÑÑÑÐ°ÑÐ¸Ð¸ Ð¼ÑÐ»ÑÑÑÐ¸Ð»ÑÐ¼ Ð´ÐµÑÐ¸ Ð¼ÑÑÐ»ÐµÐ½Ð¸Ñ Ñ Ð±ÐµÐ»ÑÐ¼ Ð¿ÑÐ·ÑÑÑ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Магнат\Pictures\thinking-boy-clipart-thinking-boy-clipart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81200"/>
            <a:ext cx="7315200" cy="4267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sp>
        <p:nvSpPr>
          <p:cNvPr id="9" name="Стрелка вправо 8"/>
          <p:cNvSpPr/>
          <p:nvPr/>
        </p:nvSpPr>
        <p:spPr>
          <a:xfrm>
            <a:off x="1676400" y="304800"/>
            <a:ext cx="5486400" cy="175260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abriola" pitchFamily="82" charset="0"/>
              </a:rPr>
              <a:t>Загадки о сказках</a:t>
            </a:r>
            <a:endParaRPr lang="ru-RU" sz="36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adoved.narod.ru/skazki2/51_shapochka/shapochka/shapochka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6781800" cy="4343400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1752600" y="228600"/>
            <a:ext cx="6096000" cy="220980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abriola" pitchFamily="82" charset="0"/>
              </a:rPr>
              <a:t>1.Красная шапочка</a:t>
            </a:r>
            <a:endParaRPr lang="ru-RU" sz="40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ds04.infourok.ru/uploads/ex/0444/000b00c3-8b4bc4db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Магнат\Pictures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7086600" cy="4800600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4495800" y="228600"/>
            <a:ext cx="4267200" cy="15514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abriola" pitchFamily="82" charset="0"/>
              </a:rPr>
              <a:t>2.Тортилла</a:t>
            </a:r>
            <a:endParaRPr lang="ru-RU" sz="36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Магнат\Pictures\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295400"/>
            <a:ext cx="5562600" cy="4876800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838200" y="838200"/>
            <a:ext cx="3657600" cy="19324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abriola" pitchFamily="82" charset="0"/>
              </a:rPr>
              <a:t>3.Репка</a:t>
            </a:r>
            <a:endParaRPr lang="ru-RU" sz="36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агнат\Picture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52600"/>
            <a:ext cx="7772400" cy="4876800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2743200" y="152400"/>
            <a:ext cx="3581400" cy="152400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abriola" pitchFamily="82" charset="0"/>
              </a:rPr>
              <a:t>4.Снегурочка</a:t>
            </a:r>
            <a:endParaRPr lang="ru-RU" sz="36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Магнат\Pictures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828800"/>
            <a:ext cx="7162800" cy="4818921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2514600" y="304800"/>
            <a:ext cx="3962400" cy="167640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abriola" pitchFamily="82" charset="0"/>
              </a:rPr>
              <a:t>5.Колобок</a:t>
            </a:r>
            <a:endParaRPr lang="ru-RU" sz="36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гнат\Pictures\slid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76400"/>
            <a:ext cx="7391400" cy="4928616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3200400" y="304800"/>
            <a:ext cx="4191000" cy="137160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abriola" pitchFamily="82" charset="0"/>
              </a:rPr>
              <a:t>6.Золотое яичко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Магнат\Pictures\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12</Words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Магнат</dc:creator>
  <cp:lastModifiedBy>Магнат</cp:lastModifiedBy>
  <cp:revision>5</cp:revision>
  <dcterms:created xsi:type="dcterms:W3CDTF">2018-10-03T18:54:20Z</dcterms:created>
  <dcterms:modified xsi:type="dcterms:W3CDTF">2018-10-03T19:41:59Z</dcterms:modified>
</cp:coreProperties>
</file>