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0" r:id="rId6"/>
    <p:sldId id="271" r:id="rId7"/>
    <p:sldId id="272" r:id="rId8"/>
    <p:sldId id="273" r:id="rId9"/>
    <p:sldId id="274" r:id="rId10"/>
    <p:sldId id="275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5029"/>
    <a:srgbClr val="1A9E1A"/>
    <a:srgbClr val="FFFF5D"/>
    <a:srgbClr val="EC4454"/>
    <a:srgbClr val="E2F0D9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69" autoAdjust="0"/>
    <p:restoredTop sz="94660" autoAdjust="0"/>
  </p:normalViewPr>
  <p:slideViewPr>
    <p:cSldViewPr snapToGrid="0">
      <p:cViewPr>
        <p:scale>
          <a:sx n="50" d="100"/>
          <a:sy n="50" d="100"/>
        </p:scale>
        <p:origin x="-1794" y="-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99A3C8-8951-465F-A407-5298DE6089A8}" type="doc">
      <dgm:prSet loTypeId="urn:microsoft.com/office/officeart/2005/8/layout/v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833A13C1-E235-4DA4-A430-4B1621E76EBB}">
      <dgm:prSet phldrT="[Текст]" custT="1"/>
      <dgm:spPr/>
      <dgm:t>
        <a:bodyPr/>
        <a:lstStyle/>
        <a:p>
          <a:pPr algn="ctr"/>
          <a:r>
            <a:rPr lang="ru-RU" sz="2400" dirty="0" smtClean="0">
              <a:solidFill>
                <a:schemeClr val="bg2">
                  <a:lumMod val="25000"/>
                </a:schemeClr>
              </a:solidFill>
            </a:rPr>
            <a:t>Определение темы</a:t>
          </a:r>
          <a:endParaRPr lang="ru-RU" sz="2400" dirty="0">
            <a:solidFill>
              <a:schemeClr val="bg2">
                <a:lumMod val="25000"/>
              </a:schemeClr>
            </a:solidFill>
          </a:endParaRPr>
        </a:p>
      </dgm:t>
    </dgm:pt>
    <dgm:pt modelId="{88969A6C-64AB-49ED-8EB0-822BC21921C6}" type="parTrans" cxnId="{70E2489B-D5D9-400E-A936-E09F5B576E62}">
      <dgm:prSet/>
      <dgm:spPr/>
      <dgm:t>
        <a:bodyPr/>
        <a:lstStyle/>
        <a:p>
          <a:endParaRPr lang="ru-RU"/>
        </a:p>
      </dgm:t>
    </dgm:pt>
    <dgm:pt modelId="{2811ADB2-2758-4EB6-9DCE-D976EC44E6A6}" type="sibTrans" cxnId="{70E2489B-D5D9-400E-A936-E09F5B576E62}">
      <dgm:prSet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endParaRPr lang="ru-RU"/>
        </a:p>
      </dgm:t>
    </dgm:pt>
    <dgm:pt modelId="{B0901EB5-CF0D-4B39-A399-6105983C9D8D}">
      <dgm:prSet phldrT="[Текст]" custT="1"/>
      <dgm:spPr/>
      <dgm:t>
        <a:bodyPr/>
        <a:lstStyle/>
        <a:p>
          <a:pPr algn="ctr"/>
          <a:r>
            <a:rPr lang="ru-RU" sz="2400" dirty="0" smtClean="0">
              <a:solidFill>
                <a:schemeClr val="bg2">
                  <a:lumMod val="25000"/>
                </a:schemeClr>
              </a:solidFill>
            </a:rPr>
            <a:t>Мотивация детей и родителей</a:t>
          </a:r>
          <a:endParaRPr lang="ru-RU" sz="2400" dirty="0">
            <a:solidFill>
              <a:schemeClr val="bg2">
                <a:lumMod val="25000"/>
              </a:schemeClr>
            </a:solidFill>
          </a:endParaRPr>
        </a:p>
      </dgm:t>
    </dgm:pt>
    <dgm:pt modelId="{B192F75F-A471-498B-B1D5-6859FAAEC8B0}" type="parTrans" cxnId="{65AE6750-7102-4612-8A03-5C073E60EB8E}">
      <dgm:prSet/>
      <dgm:spPr/>
      <dgm:t>
        <a:bodyPr/>
        <a:lstStyle/>
        <a:p>
          <a:endParaRPr lang="ru-RU"/>
        </a:p>
      </dgm:t>
    </dgm:pt>
    <dgm:pt modelId="{A1ECF800-7A5F-432E-8272-D9AB971C2794}" type="sibTrans" cxnId="{65AE6750-7102-4612-8A03-5C073E60EB8E}">
      <dgm:prSet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endParaRPr lang="ru-RU"/>
        </a:p>
      </dgm:t>
    </dgm:pt>
    <dgm:pt modelId="{4ADF251F-367E-435C-B2BB-D599BACDD6CB}">
      <dgm:prSet phldrT="[Текст]" custT="1"/>
      <dgm:spPr/>
      <dgm:t>
        <a:bodyPr/>
        <a:lstStyle/>
        <a:p>
          <a:pPr algn="ctr"/>
          <a:r>
            <a:rPr lang="ru-RU" sz="2400" dirty="0" smtClean="0">
              <a:solidFill>
                <a:schemeClr val="bg2">
                  <a:lumMod val="25000"/>
                </a:schemeClr>
              </a:solidFill>
            </a:rPr>
            <a:t>Подбор музыкального репертуара</a:t>
          </a:r>
        </a:p>
      </dgm:t>
    </dgm:pt>
    <dgm:pt modelId="{5B5C143A-3D4A-4F47-A0EC-823ADCE59AFD}" type="parTrans" cxnId="{95BB0EA0-B41B-4CD2-9CAE-55D477B77904}">
      <dgm:prSet/>
      <dgm:spPr/>
      <dgm:t>
        <a:bodyPr/>
        <a:lstStyle/>
        <a:p>
          <a:endParaRPr lang="ru-RU"/>
        </a:p>
      </dgm:t>
    </dgm:pt>
    <dgm:pt modelId="{644F14E1-9B68-4FD8-8E59-FFED5D24BCAB}" type="sibTrans" cxnId="{95BB0EA0-B41B-4CD2-9CAE-55D477B77904}">
      <dgm:prSet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endParaRPr lang="ru-RU"/>
        </a:p>
      </dgm:t>
    </dgm:pt>
    <dgm:pt modelId="{ACC46835-B67A-4E53-B041-BD6B6B4FF426}">
      <dgm:prSet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solidFill>
                <a:schemeClr val="bg2">
                  <a:lumMod val="25000"/>
                </a:schemeClr>
              </a:solidFill>
            </a:rPr>
            <a:t>Консультации для родителей по подготовке к фестивалю</a:t>
          </a:r>
        </a:p>
      </dgm:t>
    </dgm:pt>
    <dgm:pt modelId="{8BC721B1-D052-4E4E-8C86-1E167332A654}" type="parTrans" cxnId="{A25EC6E2-A8A6-4FAE-AA81-64D5AE1010AB}">
      <dgm:prSet/>
      <dgm:spPr/>
      <dgm:t>
        <a:bodyPr/>
        <a:lstStyle/>
        <a:p>
          <a:endParaRPr lang="ru-RU"/>
        </a:p>
      </dgm:t>
    </dgm:pt>
    <dgm:pt modelId="{0514EC03-2131-45F1-8DDD-A19757CE186D}" type="sibTrans" cxnId="{A25EC6E2-A8A6-4FAE-AA81-64D5AE1010AB}">
      <dgm:prSet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endParaRPr lang="ru-RU"/>
        </a:p>
      </dgm:t>
    </dgm:pt>
    <dgm:pt modelId="{F7F0B689-4F59-44CE-A327-7603A5920113}">
      <dgm:prSet custT="1"/>
      <dgm:spPr/>
      <dgm:t>
        <a:bodyPr/>
        <a:lstStyle/>
        <a:p>
          <a:pPr algn="ctr"/>
          <a:r>
            <a:rPr lang="ru-RU" sz="2400" dirty="0" smtClean="0">
              <a:solidFill>
                <a:schemeClr val="bg2">
                  <a:lumMod val="25000"/>
                </a:schemeClr>
              </a:solidFill>
            </a:rPr>
            <a:t>Подготовка номеров</a:t>
          </a:r>
          <a:endParaRPr lang="ru-RU" sz="2400" dirty="0">
            <a:solidFill>
              <a:schemeClr val="bg2">
                <a:lumMod val="25000"/>
              </a:schemeClr>
            </a:solidFill>
          </a:endParaRPr>
        </a:p>
      </dgm:t>
    </dgm:pt>
    <dgm:pt modelId="{8EE79B3B-44C2-402A-9A94-C0121D573C32}" type="parTrans" cxnId="{C4177C99-88D0-4C13-B94A-ED474F729AA5}">
      <dgm:prSet/>
      <dgm:spPr/>
      <dgm:t>
        <a:bodyPr/>
        <a:lstStyle/>
        <a:p>
          <a:endParaRPr lang="ru-RU"/>
        </a:p>
      </dgm:t>
    </dgm:pt>
    <dgm:pt modelId="{814049A1-7AC9-4C03-B1EE-1375CBC9FE98}" type="sibTrans" cxnId="{C4177C99-88D0-4C13-B94A-ED474F729AA5}">
      <dgm:prSet/>
      <dgm:spPr/>
      <dgm:t>
        <a:bodyPr/>
        <a:lstStyle/>
        <a:p>
          <a:endParaRPr lang="ru-RU"/>
        </a:p>
      </dgm:t>
    </dgm:pt>
    <dgm:pt modelId="{FD3F9B36-780F-4ADE-A812-CA10D901178E}" type="pres">
      <dgm:prSet presAssocID="{F499A3C8-8951-465F-A407-5298DE6089A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B9CC9E-5914-46E8-8AB2-1477A06A0FA4}" type="pres">
      <dgm:prSet presAssocID="{F499A3C8-8951-465F-A407-5298DE6089A8}" presName="dummyMaxCanvas" presStyleCnt="0">
        <dgm:presLayoutVars/>
      </dgm:prSet>
      <dgm:spPr/>
    </dgm:pt>
    <dgm:pt modelId="{F7CEE40F-DE90-42AC-A187-E8AFA448488A}" type="pres">
      <dgm:prSet presAssocID="{F499A3C8-8951-465F-A407-5298DE6089A8}" presName="FiveNodes_1" presStyleLbl="node1" presStyleIdx="0" presStyleCnt="5" custLinFactNeighborX="-540" custLinFactNeighborY="-19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985AA6-326C-461F-BE1B-85065627A30C}" type="pres">
      <dgm:prSet presAssocID="{F499A3C8-8951-465F-A407-5298DE6089A8}" presName="FiveNodes_2" presStyleLbl="node1" presStyleIdx="1" presStyleCnt="5" custLinFactNeighborX="4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F66DA6-6434-4681-85ED-BBCDB8EA5366}" type="pres">
      <dgm:prSet presAssocID="{F499A3C8-8951-465F-A407-5298DE6089A8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99A425-F1C3-43CB-A6E6-79432207A0DA}" type="pres">
      <dgm:prSet presAssocID="{F499A3C8-8951-465F-A407-5298DE6089A8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0052D0-5114-4629-961E-E53B8822C811}" type="pres">
      <dgm:prSet presAssocID="{F499A3C8-8951-465F-A407-5298DE6089A8}" presName="FiveNodes_5" presStyleLbl="node1" presStyleIdx="4" presStyleCnt="5" custScaleX="101992" custScaleY="103535" custLinFactNeighborX="-2819" custLinFactNeighborY="86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3CDC0B-37F0-40EF-AE7D-9E7F8FEE26DE}" type="pres">
      <dgm:prSet presAssocID="{F499A3C8-8951-465F-A407-5298DE6089A8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C81AFA-EF78-49DE-90DE-F299868C9DED}" type="pres">
      <dgm:prSet presAssocID="{F499A3C8-8951-465F-A407-5298DE6089A8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FB2927-BAC4-48FC-A167-9DCD77069CF5}" type="pres">
      <dgm:prSet presAssocID="{F499A3C8-8951-465F-A407-5298DE6089A8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494EE8-7B15-45D2-8160-96BC787E42F2}" type="pres">
      <dgm:prSet presAssocID="{F499A3C8-8951-465F-A407-5298DE6089A8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7F7172-5BF4-43D8-AD16-1C86E9558D9F}" type="pres">
      <dgm:prSet presAssocID="{F499A3C8-8951-465F-A407-5298DE6089A8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DAEB45-9149-4EB9-968D-83E366B21653}" type="pres">
      <dgm:prSet presAssocID="{F499A3C8-8951-465F-A407-5298DE6089A8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DF8C15-5F58-4770-8659-32BA90B52C3A}" type="pres">
      <dgm:prSet presAssocID="{F499A3C8-8951-465F-A407-5298DE6089A8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4E9D45-6158-4678-BFAD-865C11415B4B}" type="pres">
      <dgm:prSet presAssocID="{F499A3C8-8951-465F-A407-5298DE6089A8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B16624-3EE7-4D05-9459-FFA6A2B84C48}" type="pres">
      <dgm:prSet presAssocID="{F499A3C8-8951-465F-A407-5298DE6089A8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CD57A2-7104-4813-87F8-D895FAC42A4E}" type="presOf" srcId="{644F14E1-9B68-4FD8-8E59-FFED5D24BCAB}" destId="{CDFB2927-BAC4-48FC-A167-9DCD77069CF5}" srcOrd="0" destOrd="0" presId="urn:microsoft.com/office/officeart/2005/8/layout/vProcess5"/>
    <dgm:cxn modelId="{27A7DD57-9CE5-4AAA-9E0C-8FBCF2EF5AFF}" type="presOf" srcId="{833A13C1-E235-4DA4-A430-4B1621E76EBB}" destId="{F7CEE40F-DE90-42AC-A187-E8AFA448488A}" srcOrd="0" destOrd="0" presId="urn:microsoft.com/office/officeart/2005/8/layout/vProcess5"/>
    <dgm:cxn modelId="{ADD6212B-4FBD-4945-987E-2F6B11CCE51D}" type="presOf" srcId="{ACC46835-B67A-4E53-B041-BD6B6B4FF426}" destId="{E94E9D45-6158-4678-BFAD-865C11415B4B}" srcOrd="1" destOrd="0" presId="urn:microsoft.com/office/officeart/2005/8/layout/vProcess5"/>
    <dgm:cxn modelId="{D47C8816-D088-43AF-BC2D-1F710F63FF68}" type="presOf" srcId="{F7F0B689-4F59-44CE-A327-7603A5920113}" destId="{520052D0-5114-4629-961E-E53B8822C811}" srcOrd="0" destOrd="0" presId="urn:microsoft.com/office/officeart/2005/8/layout/vProcess5"/>
    <dgm:cxn modelId="{77954F0E-2AC8-4DC3-BC91-E49909FF61A9}" type="presOf" srcId="{ACC46835-B67A-4E53-B041-BD6B6B4FF426}" destId="{3D99A425-F1C3-43CB-A6E6-79432207A0DA}" srcOrd="0" destOrd="0" presId="urn:microsoft.com/office/officeart/2005/8/layout/vProcess5"/>
    <dgm:cxn modelId="{70E2489B-D5D9-400E-A936-E09F5B576E62}" srcId="{F499A3C8-8951-465F-A407-5298DE6089A8}" destId="{833A13C1-E235-4DA4-A430-4B1621E76EBB}" srcOrd="0" destOrd="0" parTransId="{88969A6C-64AB-49ED-8EB0-822BC21921C6}" sibTransId="{2811ADB2-2758-4EB6-9DCE-D976EC44E6A6}"/>
    <dgm:cxn modelId="{92A105D1-8133-4BA0-B314-51D0530248D1}" type="presOf" srcId="{0514EC03-2131-45F1-8DDD-A19757CE186D}" destId="{82494EE8-7B15-45D2-8160-96BC787E42F2}" srcOrd="0" destOrd="0" presId="urn:microsoft.com/office/officeart/2005/8/layout/vProcess5"/>
    <dgm:cxn modelId="{65AE6750-7102-4612-8A03-5C073E60EB8E}" srcId="{F499A3C8-8951-465F-A407-5298DE6089A8}" destId="{B0901EB5-CF0D-4B39-A399-6105983C9D8D}" srcOrd="1" destOrd="0" parTransId="{B192F75F-A471-498B-B1D5-6859FAAEC8B0}" sibTransId="{A1ECF800-7A5F-432E-8272-D9AB971C2794}"/>
    <dgm:cxn modelId="{C4177C99-88D0-4C13-B94A-ED474F729AA5}" srcId="{F499A3C8-8951-465F-A407-5298DE6089A8}" destId="{F7F0B689-4F59-44CE-A327-7603A5920113}" srcOrd="4" destOrd="0" parTransId="{8EE79B3B-44C2-402A-9A94-C0121D573C32}" sibTransId="{814049A1-7AC9-4C03-B1EE-1375CBC9FE98}"/>
    <dgm:cxn modelId="{BF3D65DB-F8A0-4AF4-A3F4-11D5A1464C3E}" type="presOf" srcId="{2811ADB2-2758-4EB6-9DCE-D976EC44E6A6}" destId="{EB3CDC0B-37F0-40EF-AE7D-9E7F8FEE26DE}" srcOrd="0" destOrd="0" presId="urn:microsoft.com/office/officeart/2005/8/layout/vProcess5"/>
    <dgm:cxn modelId="{3D05A734-7374-4191-B916-9729D7AF5B64}" type="presOf" srcId="{F499A3C8-8951-465F-A407-5298DE6089A8}" destId="{FD3F9B36-780F-4ADE-A812-CA10D901178E}" srcOrd="0" destOrd="0" presId="urn:microsoft.com/office/officeart/2005/8/layout/vProcess5"/>
    <dgm:cxn modelId="{A0A9E994-50A5-42B0-837A-FE2FC770A503}" type="presOf" srcId="{F7F0B689-4F59-44CE-A327-7603A5920113}" destId="{10B16624-3EE7-4D05-9459-FFA6A2B84C48}" srcOrd="1" destOrd="0" presId="urn:microsoft.com/office/officeart/2005/8/layout/vProcess5"/>
    <dgm:cxn modelId="{2877226F-A9CF-442A-91E5-070A6BBF5325}" type="presOf" srcId="{B0901EB5-CF0D-4B39-A399-6105983C9D8D}" destId="{52985AA6-326C-461F-BE1B-85065627A30C}" srcOrd="0" destOrd="0" presId="urn:microsoft.com/office/officeart/2005/8/layout/vProcess5"/>
    <dgm:cxn modelId="{2FC8EDA3-9026-4418-9634-6763EDCF6534}" type="presOf" srcId="{B0901EB5-CF0D-4B39-A399-6105983C9D8D}" destId="{7ADAEB45-9149-4EB9-968D-83E366B21653}" srcOrd="1" destOrd="0" presId="urn:microsoft.com/office/officeart/2005/8/layout/vProcess5"/>
    <dgm:cxn modelId="{B6EE1BF1-A70C-4EF1-A462-F00C9EC449D3}" type="presOf" srcId="{833A13C1-E235-4DA4-A430-4B1621E76EBB}" destId="{DD7F7172-5BF4-43D8-AD16-1C86E9558D9F}" srcOrd="1" destOrd="0" presId="urn:microsoft.com/office/officeart/2005/8/layout/vProcess5"/>
    <dgm:cxn modelId="{A25EC6E2-A8A6-4FAE-AA81-64D5AE1010AB}" srcId="{F499A3C8-8951-465F-A407-5298DE6089A8}" destId="{ACC46835-B67A-4E53-B041-BD6B6B4FF426}" srcOrd="3" destOrd="0" parTransId="{8BC721B1-D052-4E4E-8C86-1E167332A654}" sibTransId="{0514EC03-2131-45F1-8DDD-A19757CE186D}"/>
    <dgm:cxn modelId="{C796FFF2-5742-48D5-928D-DBB65D987D8A}" type="presOf" srcId="{A1ECF800-7A5F-432E-8272-D9AB971C2794}" destId="{83C81AFA-EF78-49DE-90DE-F299868C9DED}" srcOrd="0" destOrd="0" presId="urn:microsoft.com/office/officeart/2005/8/layout/vProcess5"/>
    <dgm:cxn modelId="{95BB0EA0-B41B-4CD2-9CAE-55D477B77904}" srcId="{F499A3C8-8951-465F-A407-5298DE6089A8}" destId="{4ADF251F-367E-435C-B2BB-D599BACDD6CB}" srcOrd="2" destOrd="0" parTransId="{5B5C143A-3D4A-4F47-A0EC-823ADCE59AFD}" sibTransId="{644F14E1-9B68-4FD8-8E59-FFED5D24BCAB}"/>
    <dgm:cxn modelId="{3BF68228-5FC1-4690-8E71-46A4CE2E6143}" type="presOf" srcId="{4ADF251F-367E-435C-B2BB-D599BACDD6CB}" destId="{37DF8C15-5F58-4770-8659-32BA90B52C3A}" srcOrd="1" destOrd="0" presId="urn:microsoft.com/office/officeart/2005/8/layout/vProcess5"/>
    <dgm:cxn modelId="{6A97933F-38D1-4D71-9A6B-B762D45F8638}" type="presOf" srcId="{4ADF251F-367E-435C-B2BB-D599BACDD6CB}" destId="{98F66DA6-6434-4681-85ED-BBCDB8EA5366}" srcOrd="0" destOrd="0" presId="urn:microsoft.com/office/officeart/2005/8/layout/vProcess5"/>
    <dgm:cxn modelId="{C6FB8F5E-6876-4735-936C-BBEE94861F23}" type="presParOf" srcId="{FD3F9B36-780F-4ADE-A812-CA10D901178E}" destId="{90B9CC9E-5914-46E8-8AB2-1477A06A0FA4}" srcOrd="0" destOrd="0" presId="urn:microsoft.com/office/officeart/2005/8/layout/vProcess5"/>
    <dgm:cxn modelId="{DCB6D1D8-ECD0-48AC-86D3-711D18142EE2}" type="presParOf" srcId="{FD3F9B36-780F-4ADE-A812-CA10D901178E}" destId="{F7CEE40F-DE90-42AC-A187-E8AFA448488A}" srcOrd="1" destOrd="0" presId="urn:microsoft.com/office/officeart/2005/8/layout/vProcess5"/>
    <dgm:cxn modelId="{B3960423-E08F-4C1A-AA6F-9B86B315E725}" type="presParOf" srcId="{FD3F9B36-780F-4ADE-A812-CA10D901178E}" destId="{52985AA6-326C-461F-BE1B-85065627A30C}" srcOrd="2" destOrd="0" presId="urn:microsoft.com/office/officeart/2005/8/layout/vProcess5"/>
    <dgm:cxn modelId="{2A7E2AA0-88A1-4952-A09D-A1CC2F53CD98}" type="presParOf" srcId="{FD3F9B36-780F-4ADE-A812-CA10D901178E}" destId="{98F66DA6-6434-4681-85ED-BBCDB8EA5366}" srcOrd="3" destOrd="0" presId="urn:microsoft.com/office/officeart/2005/8/layout/vProcess5"/>
    <dgm:cxn modelId="{965B1FED-0A1D-44C1-8369-39533D88A84F}" type="presParOf" srcId="{FD3F9B36-780F-4ADE-A812-CA10D901178E}" destId="{3D99A425-F1C3-43CB-A6E6-79432207A0DA}" srcOrd="4" destOrd="0" presId="urn:microsoft.com/office/officeart/2005/8/layout/vProcess5"/>
    <dgm:cxn modelId="{45E60095-405A-4793-8390-0F657D7FBF6C}" type="presParOf" srcId="{FD3F9B36-780F-4ADE-A812-CA10D901178E}" destId="{520052D0-5114-4629-961E-E53B8822C811}" srcOrd="5" destOrd="0" presId="urn:microsoft.com/office/officeart/2005/8/layout/vProcess5"/>
    <dgm:cxn modelId="{6C7631C9-0F1A-4546-AA2A-7DF83DAB8A86}" type="presParOf" srcId="{FD3F9B36-780F-4ADE-A812-CA10D901178E}" destId="{EB3CDC0B-37F0-40EF-AE7D-9E7F8FEE26DE}" srcOrd="6" destOrd="0" presId="urn:microsoft.com/office/officeart/2005/8/layout/vProcess5"/>
    <dgm:cxn modelId="{77A7DBED-FB39-41EE-BE12-EFC041EA6846}" type="presParOf" srcId="{FD3F9B36-780F-4ADE-A812-CA10D901178E}" destId="{83C81AFA-EF78-49DE-90DE-F299868C9DED}" srcOrd="7" destOrd="0" presId="urn:microsoft.com/office/officeart/2005/8/layout/vProcess5"/>
    <dgm:cxn modelId="{F82D87E6-8822-4911-B633-CF02E10B2BAB}" type="presParOf" srcId="{FD3F9B36-780F-4ADE-A812-CA10D901178E}" destId="{CDFB2927-BAC4-48FC-A167-9DCD77069CF5}" srcOrd="8" destOrd="0" presId="urn:microsoft.com/office/officeart/2005/8/layout/vProcess5"/>
    <dgm:cxn modelId="{E5EB946C-2E80-427F-B2C1-E7BE283C694E}" type="presParOf" srcId="{FD3F9B36-780F-4ADE-A812-CA10D901178E}" destId="{82494EE8-7B15-45D2-8160-96BC787E42F2}" srcOrd="9" destOrd="0" presId="urn:microsoft.com/office/officeart/2005/8/layout/vProcess5"/>
    <dgm:cxn modelId="{876C735E-921A-44C9-BEE8-EA4D56CD559C}" type="presParOf" srcId="{FD3F9B36-780F-4ADE-A812-CA10D901178E}" destId="{DD7F7172-5BF4-43D8-AD16-1C86E9558D9F}" srcOrd="10" destOrd="0" presId="urn:microsoft.com/office/officeart/2005/8/layout/vProcess5"/>
    <dgm:cxn modelId="{D31E19D8-EBAD-4C89-B176-8E9704F47FC6}" type="presParOf" srcId="{FD3F9B36-780F-4ADE-A812-CA10D901178E}" destId="{7ADAEB45-9149-4EB9-968D-83E366B21653}" srcOrd="11" destOrd="0" presId="urn:microsoft.com/office/officeart/2005/8/layout/vProcess5"/>
    <dgm:cxn modelId="{A9D3CBC4-D38D-43FC-A454-652D4794FC84}" type="presParOf" srcId="{FD3F9B36-780F-4ADE-A812-CA10D901178E}" destId="{37DF8C15-5F58-4770-8659-32BA90B52C3A}" srcOrd="12" destOrd="0" presId="urn:microsoft.com/office/officeart/2005/8/layout/vProcess5"/>
    <dgm:cxn modelId="{6F151411-8193-4A19-906B-96891C3A2FE7}" type="presParOf" srcId="{FD3F9B36-780F-4ADE-A812-CA10D901178E}" destId="{E94E9D45-6158-4678-BFAD-865C11415B4B}" srcOrd="13" destOrd="0" presId="urn:microsoft.com/office/officeart/2005/8/layout/vProcess5"/>
    <dgm:cxn modelId="{5EEDF2EE-AB8A-46F3-8891-FE734FAD9705}" type="presParOf" srcId="{FD3F9B36-780F-4ADE-A812-CA10D901178E}" destId="{10B16624-3EE7-4D05-9459-FFA6A2B84C4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81E0E3-1FBD-4728-B935-08F343016AE1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B167AD8-D6AD-4139-8F2D-A486802B9A3C}">
      <dgm:prSet phldrT="[Текст]"/>
      <dgm:spPr>
        <a:solidFill>
          <a:srgbClr val="FFFF5D"/>
        </a:solidFill>
      </dgm:spPr>
      <dgm:t>
        <a:bodyPr/>
        <a:lstStyle/>
        <a:p>
          <a:r>
            <a:rPr lang="ru-RU" dirty="0" smtClean="0">
              <a:solidFill>
                <a:schemeClr val="bg2">
                  <a:lumMod val="25000"/>
                </a:schemeClr>
              </a:solidFill>
            </a:rPr>
            <a:t>2015 г. </a:t>
          </a:r>
        </a:p>
        <a:p>
          <a:r>
            <a:rPr lang="ru-RU" dirty="0" smtClean="0">
              <a:solidFill>
                <a:schemeClr val="bg2">
                  <a:lumMod val="25000"/>
                </a:schemeClr>
              </a:solidFill>
            </a:rPr>
            <a:t>70 – </a:t>
          </a:r>
          <a:r>
            <a:rPr lang="ru-RU" dirty="0" err="1" smtClean="0">
              <a:solidFill>
                <a:schemeClr val="bg2">
                  <a:lumMod val="25000"/>
                </a:schemeClr>
              </a:solidFill>
            </a:rPr>
            <a:t>летие</a:t>
          </a:r>
          <a:r>
            <a:rPr lang="ru-RU" dirty="0" smtClean="0">
              <a:solidFill>
                <a:schemeClr val="bg2">
                  <a:lumMod val="25000"/>
                </a:schemeClr>
              </a:solidFill>
            </a:rPr>
            <a:t> Победы в Великой Отечественной войне</a:t>
          </a:r>
          <a:endParaRPr lang="ru-RU" dirty="0">
            <a:solidFill>
              <a:schemeClr val="bg2">
                <a:lumMod val="25000"/>
              </a:schemeClr>
            </a:solidFill>
          </a:endParaRPr>
        </a:p>
      </dgm:t>
    </dgm:pt>
    <dgm:pt modelId="{DBD68E9C-6F15-40B1-AD90-4F7CF6DE49CE}" type="parTrans" cxnId="{6E7FB38B-8F1C-4A51-8A3B-521282F61740}">
      <dgm:prSet/>
      <dgm:spPr/>
      <dgm:t>
        <a:bodyPr/>
        <a:lstStyle/>
        <a:p>
          <a:endParaRPr lang="ru-RU"/>
        </a:p>
      </dgm:t>
    </dgm:pt>
    <dgm:pt modelId="{78A3AFC6-0E18-44F7-B380-93AF9134FE66}" type="sibTrans" cxnId="{6E7FB38B-8F1C-4A51-8A3B-521282F61740}">
      <dgm:prSet/>
      <dgm:spPr/>
      <dgm:t>
        <a:bodyPr/>
        <a:lstStyle/>
        <a:p>
          <a:endParaRPr lang="ru-RU"/>
        </a:p>
      </dgm:t>
    </dgm:pt>
    <dgm:pt modelId="{5A57E267-E8DE-48C0-8A5F-B0E09D07B640}">
      <dgm:prSet phldrT="[Текст]"/>
      <dgm:spPr>
        <a:solidFill>
          <a:srgbClr val="00B050">
            <a:alpha val="90000"/>
          </a:srgbClr>
        </a:solidFill>
      </dgm:spPr>
      <dgm:t>
        <a:bodyPr/>
        <a:lstStyle/>
        <a:p>
          <a:r>
            <a:rPr lang="ru-RU" dirty="0" smtClean="0"/>
            <a:t>«Никто не забыт, ничто не забыто»</a:t>
          </a:r>
          <a:endParaRPr lang="ru-RU" dirty="0"/>
        </a:p>
      </dgm:t>
    </dgm:pt>
    <dgm:pt modelId="{7B315AFF-469E-4302-B905-0C19EA47E23B}" type="parTrans" cxnId="{3E53A0E8-1A23-4616-9CE3-84C2B15B37B0}">
      <dgm:prSet/>
      <dgm:spPr/>
      <dgm:t>
        <a:bodyPr/>
        <a:lstStyle/>
        <a:p>
          <a:endParaRPr lang="ru-RU"/>
        </a:p>
      </dgm:t>
    </dgm:pt>
    <dgm:pt modelId="{06430A6C-CAF6-4BC1-B8E2-874B991DB854}" type="sibTrans" cxnId="{3E53A0E8-1A23-4616-9CE3-84C2B15B37B0}">
      <dgm:prSet/>
      <dgm:spPr/>
      <dgm:t>
        <a:bodyPr/>
        <a:lstStyle/>
        <a:p>
          <a:endParaRPr lang="ru-RU"/>
        </a:p>
      </dgm:t>
    </dgm:pt>
    <dgm:pt modelId="{64453A97-1E4E-4C02-BB32-28B5C8B13F4C}">
      <dgm:prSet phldrT="[Текст]"/>
      <dgm:spPr>
        <a:solidFill>
          <a:srgbClr val="FFFF5D"/>
        </a:solidFill>
      </dgm:spPr>
      <dgm:t>
        <a:bodyPr/>
        <a:lstStyle/>
        <a:p>
          <a:r>
            <a:rPr lang="ru-RU" dirty="0" smtClean="0">
              <a:solidFill>
                <a:schemeClr val="bg2">
                  <a:lumMod val="25000"/>
                </a:schemeClr>
              </a:solidFill>
            </a:rPr>
            <a:t>2016 г.</a:t>
          </a:r>
        </a:p>
        <a:p>
          <a:r>
            <a:rPr lang="ru-RU" dirty="0" smtClean="0">
              <a:solidFill>
                <a:schemeClr val="bg2">
                  <a:lumMod val="25000"/>
                </a:schemeClr>
              </a:solidFill>
            </a:rPr>
            <a:t>165 – </a:t>
          </a:r>
          <a:r>
            <a:rPr lang="ru-RU" dirty="0" err="1" smtClean="0">
              <a:solidFill>
                <a:schemeClr val="bg2">
                  <a:lumMod val="25000"/>
                </a:schemeClr>
              </a:solidFill>
            </a:rPr>
            <a:t>летие</a:t>
          </a:r>
          <a:r>
            <a:rPr lang="ru-RU" dirty="0" smtClean="0">
              <a:solidFill>
                <a:schemeClr val="bg2">
                  <a:lumMod val="25000"/>
                </a:schemeClr>
              </a:solidFill>
            </a:rPr>
            <a:t> Самарской губернии</a:t>
          </a:r>
          <a:endParaRPr lang="ru-RU" dirty="0">
            <a:solidFill>
              <a:schemeClr val="bg2">
                <a:lumMod val="25000"/>
              </a:schemeClr>
            </a:solidFill>
          </a:endParaRPr>
        </a:p>
      </dgm:t>
    </dgm:pt>
    <dgm:pt modelId="{5CCB8948-FCDE-43F6-9748-52C90A009A61}" type="parTrans" cxnId="{EBA96E8A-8E66-48EE-8256-C8A3E4C29C31}">
      <dgm:prSet/>
      <dgm:spPr/>
      <dgm:t>
        <a:bodyPr/>
        <a:lstStyle/>
        <a:p>
          <a:endParaRPr lang="ru-RU"/>
        </a:p>
      </dgm:t>
    </dgm:pt>
    <dgm:pt modelId="{652B1742-11F6-4ECD-9CFD-B73FD789D6BB}" type="sibTrans" cxnId="{EBA96E8A-8E66-48EE-8256-C8A3E4C29C31}">
      <dgm:prSet/>
      <dgm:spPr/>
      <dgm:t>
        <a:bodyPr/>
        <a:lstStyle/>
        <a:p>
          <a:endParaRPr lang="ru-RU"/>
        </a:p>
      </dgm:t>
    </dgm:pt>
    <dgm:pt modelId="{CDC19E3E-B003-44EE-B53D-BC66931CD324}">
      <dgm:prSet phldrT="[Текст]"/>
      <dgm:spPr>
        <a:solidFill>
          <a:srgbClr val="00B050">
            <a:alpha val="90000"/>
          </a:srgbClr>
        </a:solidFill>
      </dgm:spPr>
      <dgm:t>
        <a:bodyPr/>
        <a:lstStyle/>
        <a:p>
          <a:r>
            <a:rPr lang="ru-RU" dirty="0" smtClean="0"/>
            <a:t>«Самарский край – душа России»</a:t>
          </a:r>
          <a:endParaRPr lang="ru-RU" dirty="0"/>
        </a:p>
      </dgm:t>
    </dgm:pt>
    <dgm:pt modelId="{DEE59432-B6E5-4F54-ADDD-A8ADA36D52BA}" type="parTrans" cxnId="{711FC90E-96E5-4F0B-8378-A68EBE8EE999}">
      <dgm:prSet/>
      <dgm:spPr/>
      <dgm:t>
        <a:bodyPr/>
        <a:lstStyle/>
        <a:p>
          <a:endParaRPr lang="ru-RU"/>
        </a:p>
      </dgm:t>
    </dgm:pt>
    <dgm:pt modelId="{3293AEE8-E829-41D8-878C-9262FAF7E23E}" type="sibTrans" cxnId="{711FC90E-96E5-4F0B-8378-A68EBE8EE999}">
      <dgm:prSet/>
      <dgm:spPr/>
      <dgm:t>
        <a:bodyPr/>
        <a:lstStyle/>
        <a:p>
          <a:endParaRPr lang="ru-RU"/>
        </a:p>
      </dgm:t>
    </dgm:pt>
    <dgm:pt modelId="{DD261789-399A-49CA-9CA7-D4F2EA03D4D7}" type="pres">
      <dgm:prSet presAssocID="{FA81E0E3-1FBD-4728-B935-08F343016AE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13849D7-4619-4744-8FC6-42A57473D948}" type="pres">
      <dgm:prSet presAssocID="{0B167AD8-D6AD-4139-8F2D-A486802B9A3C}" presName="linNode" presStyleCnt="0"/>
      <dgm:spPr/>
    </dgm:pt>
    <dgm:pt modelId="{A75EC3E2-4FEE-438E-BBFA-5C293B5354F9}" type="pres">
      <dgm:prSet presAssocID="{0B167AD8-D6AD-4139-8F2D-A486802B9A3C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04588F-2D92-4D16-A59B-99C02A39FF03}" type="pres">
      <dgm:prSet presAssocID="{0B167AD8-D6AD-4139-8F2D-A486802B9A3C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326FC7-67AD-4BC1-9500-ACAC20675EE5}" type="pres">
      <dgm:prSet presAssocID="{78A3AFC6-0E18-44F7-B380-93AF9134FE66}" presName="spacing" presStyleCnt="0"/>
      <dgm:spPr/>
    </dgm:pt>
    <dgm:pt modelId="{BB73D7E1-792E-4D2E-9EB5-8CF603CEF703}" type="pres">
      <dgm:prSet presAssocID="{64453A97-1E4E-4C02-BB32-28B5C8B13F4C}" presName="linNode" presStyleCnt="0"/>
      <dgm:spPr/>
    </dgm:pt>
    <dgm:pt modelId="{72F0A3AE-2D3B-4030-A1DA-B7C6EF145C54}" type="pres">
      <dgm:prSet presAssocID="{64453A97-1E4E-4C02-BB32-28B5C8B13F4C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06DF95-90D2-4FF9-926B-E7C43C1D4EFD}" type="pres">
      <dgm:prSet presAssocID="{64453A97-1E4E-4C02-BB32-28B5C8B13F4C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21B1D3-2B16-4BA8-8EBD-F2596A93FAB7}" type="presOf" srcId="{0B167AD8-D6AD-4139-8F2D-A486802B9A3C}" destId="{A75EC3E2-4FEE-438E-BBFA-5C293B5354F9}" srcOrd="0" destOrd="0" presId="urn:microsoft.com/office/officeart/2005/8/layout/vList6"/>
    <dgm:cxn modelId="{6E7FB38B-8F1C-4A51-8A3B-521282F61740}" srcId="{FA81E0E3-1FBD-4728-B935-08F343016AE1}" destId="{0B167AD8-D6AD-4139-8F2D-A486802B9A3C}" srcOrd="0" destOrd="0" parTransId="{DBD68E9C-6F15-40B1-AD90-4F7CF6DE49CE}" sibTransId="{78A3AFC6-0E18-44F7-B380-93AF9134FE66}"/>
    <dgm:cxn modelId="{C2914C2F-E419-4D18-86AA-88871FB65B30}" type="presOf" srcId="{5A57E267-E8DE-48C0-8A5F-B0E09D07B640}" destId="{5504588F-2D92-4D16-A59B-99C02A39FF03}" srcOrd="0" destOrd="0" presId="urn:microsoft.com/office/officeart/2005/8/layout/vList6"/>
    <dgm:cxn modelId="{B063C258-E0C0-4FF9-B28A-2C4AFFD30F2E}" type="presOf" srcId="{CDC19E3E-B003-44EE-B53D-BC66931CD324}" destId="{2A06DF95-90D2-4FF9-926B-E7C43C1D4EFD}" srcOrd="0" destOrd="0" presId="urn:microsoft.com/office/officeart/2005/8/layout/vList6"/>
    <dgm:cxn modelId="{711FC90E-96E5-4F0B-8378-A68EBE8EE999}" srcId="{64453A97-1E4E-4C02-BB32-28B5C8B13F4C}" destId="{CDC19E3E-B003-44EE-B53D-BC66931CD324}" srcOrd="0" destOrd="0" parTransId="{DEE59432-B6E5-4F54-ADDD-A8ADA36D52BA}" sibTransId="{3293AEE8-E829-41D8-878C-9262FAF7E23E}"/>
    <dgm:cxn modelId="{47F13141-AE2A-4157-85D8-1E9EAC964E28}" type="presOf" srcId="{FA81E0E3-1FBD-4728-B935-08F343016AE1}" destId="{DD261789-399A-49CA-9CA7-D4F2EA03D4D7}" srcOrd="0" destOrd="0" presId="urn:microsoft.com/office/officeart/2005/8/layout/vList6"/>
    <dgm:cxn modelId="{EBA96E8A-8E66-48EE-8256-C8A3E4C29C31}" srcId="{FA81E0E3-1FBD-4728-B935-08F343016AE1}" destId="{64453A97-1E4E-4C02-BB32-28B5C8B13F4C}" srcOrd="1" destOrd="0" parTransId="{5CCB8948-FCDE-43F6-9748-52C90A009A61}" sibTransId="{652B1742-11F6-4ECD-9CFD-B73FD789D6BB}"/>
    <dgm:cxn modelId="{3E53A0E8-1A23-4616-9CE3-84C2B15B37B0}" srcId="{0B167AD8-D6AD-4139-8F2D-A486802B9A3C}" destId="{5A57E267-E8DE-48C0-8A5F-B0E09D07B640}" srcOrd="0" destOrd="0" parTransId="{7B315AFF-469E-4302-B905-0C19EA47E23B}" sibTransId="{06430A6C-CAF6-4BC1-B8E2-874B991DB854}"/>
    <dgm:cxn modelId="{559E78C3-1573-4575-A9A5-02B2FBEF84E2}" type="presOf" srcId="{64453A97-1E4E-4C02-BB32-28B5C8B13F4C}" destId="{72F0A3AE-2D3B-4030-A1DA-B7C6EF145C54}" srcOrd="0" destOrd="0" presId="urn:microsoft.com/office/officeart/2005/8/layout/vList6"/>
    <dgm:cxn modelId="{1D3A9701-7A35-4506-8991-CD6908172BFA}" type="presParOf" srcId="{DD261789-399A-49CA-9CA7-D4F2EA03D4D7}" destId="{F13849D7-4619-4744-8FC6-42A57473D948}" srcOrd="0" destOrd="0" presId="urn:microsoft.com/office/officeart/2005/8/layout/vList6"/>
    <dgm:cxn modelId="{5C27AB98-9A3F-4007-8CDA-AB0C26187077}" type="presParOf" srcId="{F13849D7-4619-4744-8FC6-42A57473D948}" destId="{A75EC3E2-4FEE-438E-BBFA-5C293B5354F9}" srcOrd="0" destOrd="0" presId="urn:microsoft.com/office/officeart/2005/8/layout/vList6"/>
    <dgm:cxn modelId="{190E15B7-3A46-45F7-8389-0E26ECFD2E47}" type="presParOf" srcId="{F13849D7-4619-4744-8FC6-42A57473D948}" destId="{5504588F-2D92-4D16-A59B-99C02A39FF03}" srcOrd="1" destOrd="0" presId="urn:microsoft.com/office/officeart/2005/8/layout/vList6"/>
    <dgm:cxn modelId="{9E25A85F-A911-436B-89D2-C042BB553F5B}" type="presParOf" srcId="{DD261789-399A-49CA-9CA7-D4F2EA03D4D7}" destId="{05326FC7-67AD-4BC1-9500-ACAC20675EE5}" srcOrd="1" destOrd="0" presId="urn:microsoft.com/office/officeart/2005/8/layout/vList6"/>
    <dgm:cxn modelId="{FCF7AEAF-2268-4D50-B0C1-8D60B93448FC}" type="presParOf" srcId="{DD261789-399A-49CA-9CA7-D4F2EA03D4D7}" destId="{BB73D7E1-792E-4D2E-9EB5-8CF603CEF703}" srcOrd="2" destOrd="0" presId="urn:microsoft.com/office/officeart/2005/8/layout/vList6"/>
    <dgm:cxn modelId="{E65D106A-F889-43F0-BEDB-953AFEC7411C}" type="presParOf" srcId="{BB73D7E1-792E-4D2E-9EB5-8CF603CEF703}" destId="{72F0A3AE-2D3B-4030-A1DA-B7C6EF145C54}" srcOrd="0" destOrd="0" presId="urn:microsoft.com/office/officeart/2005/8/layout/vList6"/>
    <dgm:cxn modelId="{EAB9A6B6-56DB-4923-9CDA-D31650397460}" type="presParOf" srcId="{BB73D7E1-792E-4D2E-9EB5-8CF603CEF703}" destId="{2A06DF95-90D2-4FF9-926B-E7C43C1D4EF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268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986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618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207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217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77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148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68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49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110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E0D3-1812-4759-99B0-024EFCF3D86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E312-F304-4666-AF69-05AA791C7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24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документ 6"/>
          <p:cNvSpPr/>
          <p:nvPr userDrawn="1"/>
        </p:nvSpPr>
        <p:spPr>
          <a:xfrm>
            <a:off x="106622" y="93666"/>
            <a:ext cx="8960376" cy="6764334"/>
          </a:xfrm>
          <a:prstGeom prst="flowChartDocument">
            <a:avLst/>
          </a:prstGeom>
          <a:solidFill>
            <a:srgbClr val="E2F0D9">
              <a:alpha val="85882"/>
            </a:srgbClr>
          </a:solidFill>
          <a:ln w="168275" cmpd="thickThin"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71450" h="139700" prst="divot"/>
            <a:bevelB w="17145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757" y="-286964"/>
            <a:ext cx="2655496" cy="19332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16" y="5022330"/>
            <a:ext cx="1048267" cy="169914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0E0D3-1812-4759-99B0-024EFCF3D86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050" y="5726241"/>
            <a:ext cx="3074938" cy="119922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EE312-F304-4666-AF69-05AA791C7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36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7052" y="1585501"/>
            <a:ext cx="7772400" cy="2387600"/>
          </a:xfrm>
        </p:spPr>
        <p:txBody>
          <a:bodyPr>
            <a:normAutofit/>
          </a:bodyPr>
          <a:lstStyle/>
          <a:p>
            <a:r>
              <a:rPr lang="ru-RU" sz="4400" dirty="0"/>
              <a:t>Фестиваль как форма поддержки образовательных инициатив семьи.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04902" y="411267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/>
              <a:t>Музыкальный руководитель</a:t>
            </a:r>
          </a:p>
          <a:p>
            <a:pPr algn="r"/>
            <a:r>
              <a:rPr lang="ru-RU" sz="2000" dirty="0" smtClean="0"/>
              <a:t>МБДОУ детский сад №42</a:t>
            </a:r>
          </a:p>
          <a:p>
            <a:pPr algn="r"/>
            <a:r>
              <a:rPr lang="ru-RU" sz="2000" dirty="0" err="1" smtClean="0"/>
              <a:t>Силуянова</a:t>
            </a:r>
            <a:r>
              <a:rPr lang="ru-RU" sz="2000" dirty="0" smtClean="0"/>
              <a:t> Елена Викторовна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360716" y="5735781"/>
            <a:ext cx="216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г</a:t>
            </a:r>
            <a:r>
              <a:rPr lang="ru-RU" dirty="0" err="1" smtClean="0"/>
              <a:t>.о</a:t>
            </a:r>
            <a:r>
              <a:rPr lang="ru-RU" dirty="0" smtClean="0"/>
              <a:t>. Самара 2016 г.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13923" y="285005"/>
            <a:ext cx="68888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Муниципальное бюджетное дошкольное </a:t>
            </a:r>
          </a:p>
          <a:p>
            <a:pPr algn="ctr"/>
            <a:r>
              <a:rPr lang="ru-RU" dirty="0" smtClean="0"/>
              <a:t>образовательное учреждение</a:t>
            </a:r>
          </a:p>
          <a:p>
            <a:pPr algn="ctr"/>
            <a:r>
              <a:rPr lang="ru-RU" dirty="0" smtClean="0"/>
              <a:t>«Центр развития ребенка – детский сад №42 «Подсолнушек» </a:t>
            </a:r>
          </a:p>
          <a:p>
            <a:pPr algn="ctr"/>
            <a:r>
              <a:rPr lang="ru-RU" dirty="0" smtClean="0"/>
              <a:t>городского округа Самара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44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103" y="801854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Семейные </a:t>
            </a:r>
            <a:r>
              <a:rPr lang="ru-RU" sz="3600" b="1" dirty="0" smtClean="0">
                <a:solidFill>
                  <a:srgbClr val="0070C0"/>
                </a:solidFill>
              </a:rPr>
              <a:t>фестивали: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«</a:t>
            </a:r>
            <a:r>
              <a:rPr lang="ru-RU" sz="3600" b="1" dirty="0">
                <a:solidFill>
                  <a:srgbClr val="0070C0"/>
                </a:solidFill>
              </a:rPr>
              <a:t>Никто не забыт – </a:t>
            </a:r>
            <a:r>
              <a:rPr lang="ru-RU" sz="3600" b="1" dirty="0" smtClean="0">
                <a:solidFill>
                  <a:srgbClr val="0070C0"/>
                </a:solidFill>
              </a:rPr>
              <a:t>Ничто </a:t>
            </a:r>
            <a:r>
              <a:rPr lang="ru-RU" sz="3600" b="1" dirty="0">
                <a:solidFill>
                  <a:srgbClr val="0070C0"/>
                </a:solidFill>
              </a:rPr>
              <a:t>не забыто</a:t>
            </a:r>
            <a:r>
              <a:rPr lang="ru-RU" sz="3600" b="1" dirty="0" smtClean="0">
                <a:solidFill>
                  <a:srgbClr val="0070C0"/>
                </a:solidFill>
              </a:rPr>
              <a:t>», «</a:t>
            </a:r>
            <a:r>
              <a:rPr lang="ru-RU" sz="3600" b="1" dirty="0">
                <a:solidFill>
                  <a:srgbClr val="0070C0"/>
                </a:solidFill>
              </a:rPr>
              <a:t>Самарский </a:t>
            </a:r>
            <a:r>
              <a:rPr lang="ru-RU" sz="3600" b="1" dirty="0" smtClean="0">
                <a:solidFill>
                  <a:srgbClr val="0070C0"/>
                </a:solidFill>
              </a:rPr>
              <a:t>край </a:t>
            </a:r>
            <a:r>
              <a:rPr lang="ru-RU" sz="3600" b="1" dirty="0">
                <a:solidFill>
                  <a:srgbClr val="0070C0"/>
                </a:solidFill>
              </a:rPr>
              <a:t>– Душа России»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0185" y="1994849"/>
            <a:ext cx="6660106" cy="444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13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379944262"/>
              </p:ext>
            </p:extLst>
          </p:nvPr>
        </p:nvGraphicFramePr>
        <p:xfrm>
          <a:off x="688769" y="1643398"/>
          <a:ext cx="7113319" cy="3967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95646" y="380148"/>
            <a:ext cx="70064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3200" b="1" dirty="0" smtClean="0">
                <a:solidFill>
                  <a:srgbClr val="7030A0"/>
                </a:solidFill>
              </a:rPr>
              <a:t>Алгоритм организации фестивалей: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58783" y="5700155"/>
            <a:ext cx="5510151" cy="831273"/>
          </a:xfrm>
          <a:prstGeom prst="roundRect">
            <a:avLst/>
          </a:prstGeom>
          <a:solidFill>
            <a:srgbClr val="EC445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Проведение фестиваля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5949537" y="5432960"/>
            <a:ext cx="546265" cy="534390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92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Определение </a:t>
            </a:r>
            <a:r>
              <a:rPr lang="ru-RU" b="1" dirty="0" smtClean="0">
                <a:solidFill>
                  <a:srgbClr val="7030A0"/>
                </a:solidFill>
              </a:rPr>
              <a:t>темы</a:t>
            </a:r>
            <a:endParaRPr lang="ru-RU" b="1" dirty="0">
              <a:solidFill>
                <a:srgbClr val="7030A0"/>
              </a:solidFill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1319853940"/>
              </p:ext>
            </p:extLst>
          </p:nvPr>
        </p:nvGraphicFramePr>
        <p:xfrm>
          <a:off x="977735" y="1876302"/>
          <a:ext cx="7311241" cy="2850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856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Мотивация детей и родителей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4205">
            <a:off x="216434" y="2656660"/>
            <a:ext cx="4408271" cy="293884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2717">
            <a:off x="4763214" y="2242301"/>
            <a:ext cx="4130502" cy="2753668"/>
          </a:xfrm>
        </p:spPr>
      </p:pic>
    </p:spTree>
    <p:extLst>
      <p:ext uri="{BB962C8B-B14F-4D97-AF65-F5344CB8AC3E}">
        <p14:creationId xmlns:p14="http://schemas.microsoft.com/office/powerpoint/2010/main" val="6977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Консультации для родителей по подготовке к фестивалю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2582" y="4127217"/>
            <a:ext cx="3886742" cy="2591162"/>
          </a:xfrm>
          <a:prstGeom prst="round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9232">
            <a:off x="4889972" y="1734803"/>
            <a:ext cx="3886606" cy="2591071"/>
          </a:xfrm>
          <a:prstGeom prst="round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09323">
            <a:off x="518000" y="1912930"/>
            <a:ext cx="4241923" cy="2873499"/>
          </a:xfrm>
          <a:prstGeom prst="flowChartAlternateProcess">
            <a:avLst/>
          </a:prstGeom>
        </p:spPr>
      </p:pic>
    </p:spTree>
    <p:extLst>
      <p:ext uri="{BB962C8B-B14F-4D97-AF65-F5344CB8AC3E}">
        <p14:creationId xmlns:p14="http://schemas.microsoft.com/office/powerpoint/2010/main" val="143507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Подготовка номеров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7539" y="3883232"/>
            <a:ext cx="2803319" cy="1868879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1030" y="1696491"/>
            <a:ext cx="2906037" cy="193735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889" y="1461655"/>
            <a:ext cx="3632366" cy="24215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6291" y="4025735"/>
            <a:ext cx="3616037" cy="241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41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Проведение Фестиваля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«Никто не забыт, ни что не забыто»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1A9E1A"/>
                </a:solidFill>
              </a:rPr>
              <a:t>«Самарский край – душа России»</a:t>
            </a:r>
            <a:endParaRPr lang="ru-RU" dirty="0">
              <a:solidFill>
                <a:srgbClr val="1A9E1A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746" y="2843151"/>
            <a:ext cx="4358245" cy="29054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131" y="3551714"/>
            <a:ext cx="4096987" cy="273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1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554798">
            <a:off x="5103721" y="1951149"/>
            <a:ext cx="4158787" cy="27725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323" y="657739"/>
            <a:ext cx="4019509" cy="267967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925378">
            <a:off x="2891517" y="3517618"/>
            <a:ext cx="3553029" cy="22802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554345">
            <a:off x="1104308" y="3700627"/>
            <a:ext cx="2121459" cy="241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90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324" y="721709"/>
            <a:ext cx="3892808" cy="49779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28143" y="1126331"/>
            <a:ext cx="494648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 w="0"/>
                <a:solidFill>
                  <a:srgbClr val="DF5029"/>
                </a:solidFill>
                <a:effectLst>
                  <a:reflection blurRad="12700" stA="50000" endPos="50000" dist="5000" dir="5400000" sy="-100000" rotWithShape="0"/>
                </a:effectLst>
              </a:rPr>
              <a:t>Каков человек – таков мир, который он создает вокруг себя!</a:t>
            </a:r>
            <a:endParaRPr lang="ru-RU" sz="4400" b="1" cap="all" spc="0" dirty="0">
              <a:ln w="0"/>
              <a:solidFill>
                <a:srgbClr val="DF5029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182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139" y="2018805"/>
            <a:ext cx="8332459" cy="199740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Спасибо за внимание!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16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Подсолнушек\Desktop\фото 2014-2015\70 лет ВОВ семейная песня\IMG_53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6908" y="3171699"/>
            <a:ext cx="5529452" cy="3686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одсолнушек\Desktop\фото 2014-2015\70 лет ВОВ семейная песня\IMG_524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54" y="665018"/>
            <a:ext cx="4736769" cy="315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дсолнушек\Desktop\фото 2014-2015\70 лет ВОВ семейная песня\IMG_528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5771" y="1253838"/>
            <a:ext cx="3363688" cy="224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37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одсолнушек\фото\исаклы 2015 тимоша\IMG_737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51364">
            <a:off x="448294" y="741218"/>
            <a:ext cx="3608618" cy="240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2153">
            <a:off x="4293735" y="1402277"/>
            <a:ext cx="4413678" cy="29424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164" y="3736273"/>
            <a:ext cx="3706587" cy="247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17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4"/>
          <p:cNvGrpSpPr>
            <a:grpSpLocks/>
          </p:cNvGrpSpPr>
          <p:nvPr/>
        </p:nvGrpSpPr>
        <p:grpSpPr bwMode="auto">
          <a:xfrm>
            <a:off x="984151" y="47708"/>
            <a:ext cx="7227292" cy="6741368"/>
            <a:chOff x="1285" y="816"/>
            <a:chExt cx="3179" cy="3264"/>
          </a:xfrm>
        </p:grpSpPr>
        <p:sp>
          <p:nvSpPr>
            <p:cNvPr id="21" name="Freeform 5"/>
            <p:cNvSpPr>
              <a:spLocks/>
            </p:cNvSpPr>
            <p:nvPr/>
          </p:nvSpPr>
          <p:spPr bwMode="gray">
            <a:xfrm>
              <a:off x="2352" y="816"/>
              <a:ext cx="1008" cy="1673"/>
            </a:xfrm>
            <a:custGeom>
              <a:avLst/>
              <a:gdLst>
                <a:gd name="T0" fmla="*/ 1467 w 1470"/>
                <a:gd name="T1" fmla="*/ 1246 h 2346"/>
                <a:gd name="T2" fmla="*/ 1444 w 1470"/>
                <a:gd name="T3" fmla="*/ 1390 h 2346"/>
                <a:gd name="T4" fmla="*/ 1400 w 1470"/>
                <a:gd name="T5" fmla="*/ 1529 h 2346"/>
                <a:gd name="T6" fmla="*/ 1339 w 1470"/>
                <a:gd name="T7" fmla="*/ 1662 h 2346"/>
                <a:gd name="T8" fmla="*/ 1267 w 1470"/>
                <a:gd name="T9" fmla="*/ 1784 h 2346"/>
                <a:gd name="T10" fmla="*/ 1187 w 1470"/>
                <a:gd name="T11" fmla="*/ 1898 h 2346"/>
                <a:gd name="T12" fmla="*/ 1102 w 1470"/>
                <a:gd name="T13" fmla="*/ 2002 h 2346"/>
                <a:gd name="T14" fmla="*/ 1019 w 1470"/>
                <a:gd name="T15" fmla="*/ 2094 h 2346"/>
                <a:gd name="T16" fmla="*/ 939 w 1470"/>
                <a:gd name="T17" fmla="*/ 2174 h 2346"/>
                <a:gd name="T18" fmla="*/ 866 w 1470"/>
                <a:gd name="T19" fmla="*/ 2239 h 2346"/>
                <a:gd name="T20" fmla="*/ 806 w 1470"/>
                <a:gd name="T21" fmla="*/ 2290 h 2346"/>
                <a:gd name="T22" fmla="*/ 763 w 1470"/>
                <a:gd name="T23" fmla="*/ 2325 h 2346"/>
                <a:gd name="T24" fmla="*/ 739 w 1470"/>
                <a:gd name="T25" fmla="*/ 2343 h 2346"/>
                <a:gd name="T26" fmla="*/ 732 w 1470"/>
                <a:gd name="T27" fmla="*/ 2343 h 2346"/>
                <a:gd name="T28" fmla="*/ 709 w 1470"/>
                <a:gd name="T29" fmla="*/ 2325 h 2346"/>
                <a:gd name="T30" fmla="*/ 665 w 1470"/>
                <a:gd name="T31" fmla="*/ 2290 h 2346"/>
                <a:gd name="T32" fmla="*/ 604 w 1470"/>
                <a:gd name="T33" fmla="*/ 2239 h 2346"/>
                <a:gd name="T34" fmla="*/ 532 w 1470"/>
                <a:gd name="T35" fmla="*/ 2174 h 2346"/>
                <a:gd name="T36" fmla="*/ 452 w 1470"/>
                <a:gd name="T37" fmla="*/ 2094 h 2346"/>
                <a:gd name="T38" fmla="*/ 367 w 1470"/>
                <a:gd name="T39" fmla="*/ 2002 h 2346"/>
                <a:gd name="T40" fmla="*/ 284 w 1470"/>
                <a:gd name="T41" fmla="*/ 1898 h 2346"/>
                <a:gd name="T42" fmla="*/ 204 w 1470"/>
                <a:gd name="T43" fmla="*/ 1784 h 2346"/>
                <a:gd name="T44" fmla="*/ 131 w 1470"/>
                <a:gd name="T45" fmla="*/ 1662 h 2346"/>
                <a:gd name="T46" fmla="*/ 71 w 1470"/>
                <a:gd name="T47" fmla="*/ 1529 h 2346"/>
                <a:gd name="T48" fmla="*/ 27 w 1470"/>
                <a:gd name="T49" fmla="*/ 1390 h 2346"/>
                <a:gd name="T50" fmla="*/ 4 w 1470"/>
                <a:gd name="T51" fmla="*/ 1246 h 2346"/>
                <a:gd name="T52" fmla="*/ 4 w 1470"/>
                <a:gd name="T53" fmla="*/ 1098 h 2346"/>
                <a:gd name="T54" fmla="*/ 27 w 1470"/>
                <a:gd name="T55" fmla="*/ 954 h 2346"/>
                <a:gd name="T56" fmla="*/ 71 w 1470"/>
                <a:gd name="T57" fmla="*/ 815 h 2346"/>
                <a:gd name="T58" fmla="*/ 131 w 1470"/>
                <a:gd name="T59" fmla="*/ 684 h 2346"/>
                <a:gd name="T60" fmla="*/ 204 w 1470"/>
                <a:gd name="T61" fmla="*/ 560 h 2346"/>
                <a:gd name="T62" fmla="*/ 284 w 1470"/>
                <a:gd name="T63" fmla="*/ 446 h 2346"/>
                <a:gd name="T64" fmla="*/ 367 w 1470"/>
                <a:gd name="T65" fmla="*/ 343 h 2346"/>
                <a:gd name="T66" fmla="*/ 452 w 1470"/>
                <a:gd name="T67" fmla="*/ 251 h 2346"/>
                <a:gd name="T68" fmla="*/ 532 w 1470"/>
                <a:gd name="T69" fmla="*/ 170 h 2346"/>
                <a:gd name="T70" fmla="*/ 604 w 1470"/>
                <a:gd name="T71" fmla="*/ 105 h 2346"/>
                <a:gd name="T72" fmla="*/ 665 w 1470"/>
                <a:gd name="T73" fmla="*/ 55 h 2346"/>
                <a:gd name="T74" fmla="*/ 709 w 1470"/>
                <a:gd name="T75" fmla="*/ 19 h 2346"/>
                <a:gd name="T76" fmla="*/ 732 w 1470"/>
                <a:gd name="T77" fmla="*/ 1 h 2346"/>
                <a:gd name="T78" fmla="*/ 739 w 1470"/>
                <a:gd name="T79" fmla="*/ 1 h 2346"/>
                <a:gd name="T80" fmla="*/ 763 w 1470"/>
                <a:gd name="T81" fmla="*/ 19 h 2346"/>
                <a:gd name="T82" fmla="*/ 806 w 1470"/>
                <a:gd name="T83" fmla="*/ 55 h 2346"/>
                <a:gd name="T84" fmla="*/ 866 w 1470"/>
                <a:gd name="T85" fmla="*/ 105 h 2346"/>
                <a:gd name="T86" fmla="*/ 939 w 1470"/>
                <a:gd name="T87" fmla="*/ 170 h 2346"/>
                <a:gd name="T88" fmla="*/ 1019 w 1470"/>
                <a:gd name="T89" fmla="*/ 251 h 2346"/>
                <a:gd name="T90" fmla="*/ 1102 w 1470"/>
                <a:gd name="T91" fmla="*/ 343 h 2346"/>
                <a:gd name="T92" fmla="*/ 1187 w 1470"/>
                <a:gd name="T93" fmla="*/ 446 h 2346"/>
                <a:gd name="T94" fmla="*/ 1267 w 1470"/>
                <a:gd name="T95" fmla="*/ 560 h 2346"/>
                <a:gd name="T96" fmla="*/ 1339 w 1470"/>
                <a:gd name="T97" fmla="*/ 684 h 2346"/>
                <a:gd name="T98" fmla="*/ 1400 w 1470"/>
                <a:gd name="T99" fmla="*/ 815 h 2346"/>
                <a:gd name="T100" fmla="*/ 1444 w 1470"/>
                <a:gd name="T101" fmla="*/ 954 h 2346"/>
                <a:gd name="T102" fmla="*/ 1467 w 1470"/>
                <a:gd name="T103" fmla="*/ 1098 h 2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4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4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39"/>
                  </a:lnTo>
                  <a:lnTo>
                    <a:pt x="835" y="2266"/>
                  </a:lnTo>
                  <a:lnTo>
                    <a:pt x="806" y="2290"/>
                  </a:lnTo>
                  <a:lnTo>
                    <a:pt x="783" y="2309"/>
                  </a:lnTo>
                  <a:lnTo>
                    <a:pt x="763" y="2325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5"/>
                  </a:lnTo>
                  <a:lnTo>
                    <a:pt x="688" y="2309"/>
                  </a:lnTo>
                  <a:lnTo>
                    <a:pt x="665" y="2290"/>
                  </a:lnTo>
                  <a:lnTo>
                    <a:pt x="636" y="2266"/>
                  </a:lnTo>
                  <a:lnTo>
                    <a:pt x="604" y="2239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4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4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8"/>
                  </a:lnTo>
                  <a:lnTo>
                    <a:pt x="13" y="1025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5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4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0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0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4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5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5"/>
                  </a:lnTo>
                  <a:lnTo>
                    <a:pt x="1467" y="1098"/>
                  </a:lnTo>
                  <a:lnTo>
                    <a:pt x="1470" y="1173"/>
                  </a:lnTo>
                </a:path>
              </a:pathLst>
            </a:custGeom>
            <a:gradFill rotWithShape="1">
              <a:gsLst>
                <a:gs pos="0">
                  <a:srgbClr val="53B749"/>
                </a:gs>
                <a:gs pos="100000">
                  <a:srgbClr val="53B749">
                    <a:gamma/>
                    <a:tint val="33333"/>
                    <a:invGamma/>
                  </a:srgbClr>
                </a:gs>
              </a:gsLst>
              <a:lin ang="54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135003" dir="2928844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gray">
            <a:xfrm rot="575181">
              <a:off x="1296" y="1584"/>
              <a:ext cx="1749" cy="924"/>
            </a:xfrm>
            <a:custGeom>
              <a:avLst/>
              <a:gdLst>
                <a:gd name="T0" fmla="*/ 1451 w 2032"/>
                <a:gd name="T1" fmla="*/ 175 h 1536"/>
                <a:gd name="T2" fmla="*/ 1572 w 2032"/>
                <a:gd name="T3" fmla="*/ 277 h 1536"/>
                <a:gd name="T4" fmla="*/ 1676 w 2032"/>
                <a:gd name="T5" fmla="*/ 395 h 1536"/>
                <a:gd name="T6" fmla="*/ 1763 w 2032"/>
                <a:gd name="T7" fmla="*/ 525 h 1536"/>
                <a:gd name="T8" fmla="*/ 1835 w 2032"/>
                <a:gd name="T9" fmla="*/ 660 h 1536"/>
                <a:gd name="T10" fmla="*/ 1893 w 2032"/>
                <a:gd name="T11" fmla="*/ 798 h 1536"/>
                <a:gd name="T12" fmla="*/ 1940 w 2032"/>
                <a:gd name="T13" fmla="*/ 929 h 1536"/>
                <a:gd name="T14" fmla="*/ 1975 w 2032"/>
                <a:gd name="T15" fmla="*/ 1053 h 1536"/>
                <a:gd name="T16" fmla="*/ 2000 w 2032"/>
                <a:gd name="T17" fmla="*/ 1161 h 1536"/>
                <a:gd name="T18" fmla="*/ 2017 w 2032"/>
                <a:gd name="T19" fmla="*/ 1250 h 1536"/>
                <a:gd name="T20" fmla="*/ 2026 w 2032"/>
                <a:gd name="T21" fmla="*/ 1316 h 1536"/>
                <a:gd name="T22" fmla="*/ 2030 w 2032"/>
                <a:gd name="T23" fmla="*/ 1349 h 1536"/>
                <a:gd name="T24" fmla="*/ 2027 w 2032"/>
                <a:gd name="T25" fmla="*/ 1356 h 1536"/>
                <a:gd name="T26" fmla="*/ 1998 w 2032"/>
                <a:gd name="T27" fmla="*/ 1368 h 1536"/>
                <a:gd name="T28" fmla="*/ 1941 w 2032"/>
                <a:gd name="T29" fmla="*/ 1390 h 1536"/>
                <a:gd name="T30" fmla="*/ 1861 w 2032"/>
                <a:gd name="T31" fmla="*/ 1419 h 1536"/>
                <a:gd name="T32" fmla="*/ 1762 w 2032"/>
                <a:gd name="T33" fmla="*/ 1450 h 1536"/>
                <a:gd name="T34" fmla="*/ 1647 w 2032"/>
                <a:gd name="T35" fmla="*/ 1480 h 1536"/>
                <a:gd name="T36" fmla="*/ 1517 w 2032"/>
                <a:gd name="T37" fmla="*/ 1507 h 1536"/>
                <a:gd name="T38" fmla="*/ 1377 w 2032"/>
                <a:gd name="T39" fmla="*/ 1527 h 1536"/>
                <a:gd name="T40" fmla="*/ 1231 w 2032"/>
                <a:gd name="T41" fmla="*/ 1536 h 1536"/>
                <a:gd name="T42" fmla="*/ 1082 w 2032"/>
                <a:gd name="T43" fmla="*/ 1532 h 1536"/>
                <a:gd name="T44" fmla="*/ 933 w 2032"/>
                <a:gd name="T45" fmla="*/ 1511 h 1536"/>
                <a:gd name="T46" fmla="*/ 788 w 2032"/>
                <a:gd name="T47" fmla="*/ 1469 h 1536"/>
                <a:gd name="T48" fmla="*/ 648 w 2032"/>
                <a:gd name="T49" fmla="*/ 1405 h 1536"/>
                <a:gd name="T50" fmla="*/ 518 w 2032"/>
                <a:gd name="T51" fmla="*/ 1313 h 1536"/>
                <a:gd name="T52" fmla="*/ 405 w 2032"/>
                <a:gd name="T53" fmla="*/ 1202 h 1536"/>
                <a:gd name="T54" fmla="*/ 311 w 2032"/>
                <a:gd name="T55" fmla="*/ 1076 h 1536"/>
                <a:gd name="T56" fmla="*/ 230 w 2032"/>
                <a:gd name="T57" fmla="*/ 944 h 1536"/>
                <a:gd name="T58" fmla="*/ 166 w 2032"/>
                <a:gd name="T59" fmla="*/ 806 h 1536"/>
                <a:gd name="T60" fmla="*/ 114 w 2032"/>
                <a:gd name="T61" fmla="*/ 672 h 1536"/>
                <a:gd name="T62" fmla="*/ 73 w 2032"/>
                <a:gd name="T63" fmla="*/ 542 h 1536"/>
                <a:gd name="T64" fmla="*/ 44 w 2032"/>
                <a:gd name="T65" fmla="*/ 427 h 1536"/>
                <a:gd name="T66" fmla="*/ 22 w 2032"/>
                <a:gd name="T67" fmla="*/ 326 h 1536"/>
                <a:gd name="T68" fmla="*/ 9 w 2032"/>
                <a:gd name="T69" fmla="*/ 249 h 1536"/>
                <a:gd name="T70" fmla="*/ 3 w 2032"/>
                <a:gd name="T71" fmla="*/ 199 h 1536"/>
                <a:gd name="T72" fmla="*/ 0 w 2032"/>
                <a:gd name="T73" fmla="*/ 182 h 1536"/>
                <a:gd name="T74" fmla="*/ 16 w 2032"/>
                <a:gd name="T75" fmla="*/ 175 h 1536"/>
                <a:gd name="T76" fmla="*/ 58 w 2032"/>
                <a:gd name="T77" fmla="*/ 157 h 1536"/>
                <a:gd name="T78" fmla="*/ 127 w 2032"/>
                <a:gd name="T79" fmla="*/ 131 h 1536"/>
                <a:gd name="T80" fmla="*/ 217 w 2032"/>
                <a:gd name="T81" fmla="*/ 102 h 1536"/>
                <a:gd name="T82" fmla="*/ 325 w 2032"/>
                <a:gd name="T83" fmla="*/ 70 h 1536"/>
                <a:gd name="T84" fmla="*/ 449 w 2032"/>
                <a:gd name="T85" fmla="*/ 42 h 1536"/>
                <a:gd name="T86" fmla="*/ 583 w 2032"/>
                <a:gd name="T87" fmla="*/ 17 h 1536"/>
                <a:gd name="T88" fmla="*/ 726 w 2032"/>
                <a:gd name="T89" fmla="*/ 2 h 1536"/>
                <a:gd name="T90" fmla="*/ 875 w 2032"/>
                <a:gd name="T91" fmla="*/ 0 h 1536"/>
                <a:gd name="T92" fmla="*/ 1024 w 2032"/>
                <a:gd name="T93" fmla="*/ 11 h 1536"/>
                <a:gd name="T94" fmla="*/ 1173 w 2032"/>
                <a:gd name="T95" fmla="*/ 43 h 1536"/>
                <a:gd name="T96" fmla="*/ 1314 w 2032"/>
                <a:gd name="T97" fmla="*/ 9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2" h="1536">
                  <a:moveTo>
                    <a:pt x="1383" y="131"/>
                  </a:moveTo>
                  <a:lnTo>
                    <a:pt x="1451" y="175"/>
                  </a:lnTo>
                  <a:lnTo>
                    <a:pt x="1514" y="223"/>
                  </a:lnTo>
                  <a:lnTo>
                    <a:pt x="1572" y="277"/>
                  </a:lnTo>
                  <a:lnTo>
                    <a:pt x="1626" y="334"/>
                  </a:lnTo>
                  <a:lnTo>
                    <a:pt x="1676" y="395"/>
                  </a:lnTo>
                  <a:lnTo>
                    <a:pt x="1721" y="459"/>
                  </a:lnTo>
                  <a:lnTo>
                    <a:pt x="1763" y="525"/>
                  </a:lnTo>
                  <a:lnTo>
                    <a:pt x="1801" y="592"/>
                  </a:lnTo>
                  <a:lnTo>
                    <a:pt x="1835" y="660"/>
                  </a:lnTo>
                  <a:lnTo>
                    <a:pt x="1866" y="729"/>
                  </a:lnTo>
                  <a:lnTo>
                    <a:pt x="1893" y="798"/>
                  </a:lnTo>
                  <a:lnTo>
                    <a:pt x="1918" y="865"/>
                  </a:lnTo>
                  <a:lnTo>
                    <a:pt x="1940" y="929"/>
                  </a:lnTo>
                  <a:lnTo>
                    <a:pt x="1957" y="993"/>
                  </a:lnTo>
                  <a:lnTo>
                    <a:pt x="1975" y="1053"/>
                  </a:lnTo>
                  <a:lnTo>
                    <a:pt x="1988" y="1108"/>
                  </a:lnTo>
                  <a:lnTo>
                    <a:pt x="2000" y="1161"/>
                  </a:lnTo>
                  <a:lnTo>
                    <a:pt x="2008" y="1209"/>
                  </a:lnTo>
                  <a:lnTo>
                    <a:pt x="2017" y="1250"/>
                  </a:lnTo>
                  <a:lnTo>
                    <a:pt x="2022" y="1286"/>
                  </a:lnTo>
                  <a:lnTo>
                    <a:pt x="2026" y="1316"/>
                  </a:lnTo>
                  <a:lnTo>
                    <a:pt x="2029" y="1336"/>
                  </a:lnTo>
                  <a:lnTo>
                    <a:pt x="2030" y="1349"/>
                  </a:lnTo>
                  <a:lnTo>
                    <a:pt x="2032" y="1355"/>
                  </a:lnTo>
                  <a:lnTo>
                    <a:pt x="2027" y="1356"/>
                  </a:lnTo>
                  <a:lnTo>
                    <a:pt x="2016" y="1361"/>
                  </a:lnTo>
                  <a:lnTo>
                    <a:pt x="1998" y="1368"/>
                  </a:lnTo>
                  <a:lnTo>
                    <a:pt x="1972" y="1378"/>
                  </a:lnTo>
                  <a:lnTo>
                    <a:pt x="1941" y="1390"/>
                  </a:lnTo>
                  <a:lnTo>
                    <a:pt x="1905" y="1405"/>
                  </a:lnTo>
                  <a:lnTo>
                    <a:pt x="1861" y="1419"/>
                  </a:lnTo>
                  <a:lnTo>
                    <a:pt x="1814" y="1434"/>
                  </a:lnTo>
                  <a:lnTo>
                    <a:pt x="1762" y="1450"/>
                  </a:lnTo>
                  <a:lnTo>
                    <a:pt x="1707" y="1466"/>
                  </a:lnTo>
                  <a:lnTo>
                    <a:pt x="1647" y="1480"/>
                  </a:lnTo>
                  <a:lnTo>
                    <a:pt x="1583" y="1495"/>
                  </a:lnTo>
                  <a:lnTo>
                    <a:pt x="1517" y="1507"/>
                  </a:lnTo>
                  <a:lnTo>
                    <a:pt x="1448" y="1518"/>
                  </a:lnTo>
                  <a:lnTo>
                    <a:pt x="1377" y="1527"/>
                  </a:lnTo>
                  <a:lnTo>
                    <a:pt x="1305" y="1533"/>
                  </a:lnTo>
                  <a:lnTo>
                    <a:pt x="1231" y="1536"/>
                  </a:lnTo>
                  <a:lnTo>
                    <a:pt x="1157" y="1536"/>
                  </a:lnTo>
                  <a:lnTo>
                    <a:pt x="1082" y="1532"/>
                  </a:lnTo>
                  <a:lnTo>
                    <a:pt x="1008" y="1524"/>
                  </a:lnTo>
                  <a:lnTo>
                    <a:pt x="933" y="1511"/>
                  </a:lnTo>
                  <a:lnTo>
                    <a:pt x="859" y="1494"/>
                  </a:lnTo>
                  <a:lnTo>
                    <a:pt x="788" y="1469"/>
                  </a:lnTo>
                  <a:lnTo>
                    <a:pt x="716" y="1440"/>
                  </a:lnTo>
                  <a:lnTo>
                    <a:pt x="648" y="1405"/>
                  </a:lnTo>
                  <a:lnTo>
                    <a:pt x="580" y="1361"/>
                  </a:lnTo>
                  <a:lnTo>
                    <a:pt x="518" y="1313"/>
                  </a:lnTo>
                  <a:lnTo>
                    <a:pt x="459" y="1259"/>
                  </a:lnTo>
                  <a:lnTo>
                    <a:pt x="405" y="1202"/>
                  </a:lnTo>
                  <a:lnTo>
                    <a:pt x="356" y="1141"/>
                  </a:lnTo>
                  <a:lnTo>
                    <a:pt x="311" y="1076"/>
                  </a:lnTo>
                  <a:lnTo>
                    <a:pt x="268" y="1011"/>
                  </a:lnTo>
                  <a:lnTo>
                    <a:pt x="230" y="944"/>
                  </a:lnTo>
                  <a:lnTo>
                    <a:pt x="197" y="875"/>
                  </a:lnTo>
                  <a:lnTo>
                    <a:pt x="166" y="806"/>
                  </a:lnTo>
                  <a:lnTo>
                    <a:pt x="138" y="738"/>
                  </a:lnTo>
                  <a:lnTo>
                    <a:pt x="114" y="672"/>
                  </a:lnTo>
                  <a:lnTo>
                    <a:pt x="92" y="607"/>
                  </a:lnTo>
                  <a:lnTo>
                    <a:pt x="73" y="542"/>
                  </a:lnTo>
                  <a:lnTo>
                    <a:pt x="57" y="482"/>
                  </a:lnTo>
                  <a:lnTo>
                    <a:pt x="44" y="427"/>
                  </a:lnTo>
                  <a:lnTo>
                    <a:pt x="32" y="375"/>
                  </a:lnTo>
                  <a:lnTo>
                    <a:pt x="22" y="326"/>
                  </a:lnTo>
                  <a:lnTo>
                    <a:pt x="15" y="286"/>
                  </a:lnTo>
                  <a:lnTo>
                    <a:pt x="9" y="249"/>
                  </a:lnTo>
                  <a:lnTo>
                    <a:pt x="4" y="220"/>
                  </a:lnTo>
                  <a:lnTo>
                    <a:pt x="3" y="199"/>
                  </a:lnTo>
                  <a:lnTo>
                    <a:pt x="0" y="186"/>
                  </a:lnTo>
                  <a:lnTo>
                    <a:pt x="0" y="182"/>
                  </a:lnTo>
                  <a:lnTo>
                    <a:pt x="4" y="179"/>
                  </a:lnTo>
                  <a:lnTo>
                    <a:pt x="16" y="175"/>
                  </a:lnTo>
                  <a:lnTo>
                    <a:pt x="33" y="167"/>
                  </a:lnTo>
                  <a:lnTo>
                    <a:pt x="58" y="157"/>
                  </a:lnTo>
                  <a:lnTo>
                    <a:pt x="90" y="145"/>
                  </a:lnTo>
                  <a:lnTo>
                    <a:pt x="127" y="131"/>
                  </a:lnTo>
                  <a:lnTo>
                    <a:pt x="169" y="116"/>
                  </a:lnTo>
                  <a:lnTo>
                    <a:pt x="217" y="102"/>
                  </a:lnTo>
                  <a:lnTo>
                    <a:pt x="270" y="86"/>
                  </a:lnTo>
                  <a:lnTo>
                    <a:pt x="325" y="70"/>
                  </a:lnTo>
                  <a:lnTo>
                    <a:pt x="385" y="55"/>
                  </a:lnTo>
                  <a:lnTo>
                    <a:pt x="449" y="42"/>
                  </a:lnTo>
                  <a:lnTo>
                    <a:pt x="515" y="29"/>
                  </a:lnTo>
                  <a:lnTo>
                    <a:pt x="583" y="17"/>
                  </a:lnTo>
                  <a:lnTo>
                    <a:pt x="653" y="8"/>
                  </a:lnTo>
                  <a:lnTo>
                    <a:pt x="726" y="2"/>
                  </a:lnTo>
                  <a:lnTo>
                    <a:pt x="801" y="0"/>
                  </a:lnTo>
                  <a:lnTo>
                    <a:pt x="875" y="0"/>
                  </a:lnTo>
                  <a:lnTo>
                    <a:pt x="949" y="4"/>
                  </a:lnTo>
                  <a:lnTo>
                    <a:pt x="1024" y="11"/>
                  </a:lnTo>
                  <a:lnTo>
                    <a:pt x="1098" y="24"/>
                  </a:lnTo>
                  <a:lnTo>
                    <a:pt x="1173" y="43"/>
                  </a:lnTo>
                  <a:lnTo>
                    <a:pt x="1244" y="67"/>
                  </a:lnTo>
                  <a:lnTo>
                    <a:pt x="1314" y="96"/>
                  </a:lnTo>
                  <a:lnTo>
                    <a:pt x="1383" y="131"/>
                  </a:lnTo>
                </a:path>
              </a:pathLst>
            </a:custGeom>
            <a:gradFill rotWithShape="1">
              <a:gsLst>
                <a:gs pos="0">
                  <a:srgbClr val="00B1F0"/>
                </a:gs>
                <a:gs pos="100000">
                  <a:srgbClr val="00B1F0">
                    <a:gamma/>
                    <a:tint val="33333"/>
                    <a:invGamma/>
                  </a:srgbClr>
                </a:gs>
              </a:gsLst>
              <a:lin ang="27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135003" dir="2928844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gray">
            <a:xfrm rot="-480829">
              <a:off x="1292" y="2482"/>
              <a:ext cx="1760" cy="926"/>
            </a:xfrm>
            <a:custGeom>
              <a:avLst/>
              <a:gdLst>
                <a:gd name="T0" fmla="*/ 717 w 2032"/>
                <a:gd name="T1" fmla="*/ 96 h 1536"/>
                <a:gd name="T2" fmla="*/ 860 w 2032"/>
                <a:gd name="T3" fmla="*/ 43 h 1536"/>
                <a:gd name="T4" fmla="*/ 1008 w 2032"/>
                <a:gd name="T5" fmla="*/ 11 h 1536"/>
                <a:gd name="T6" fmla="*/ 1157 w 2032"/>
                <a:gd name="T7" fmla="*/ 0 h 1536"/>
                <a:gd name="T8" fmla="*/ 1306 w 2032"/>
                <a:gd name="T9" fmla="*/ 3 h 1536"/>
                <a:gd name="T10" fmla="*/ 1449 w 2032"/>
                <a:gd name="T11" fmla="*/ 17 h 1536"/>
                <a:gd name="T12" fmla="*/ 1583 w 2032"/>
                <a:gd name="T13" fmla="*/ 42 h 1536"/>
                <a:gd name="T14" fmla="*/ 1707 w 2032"/>
                <a:gd name="T15" fmla="*/ 70 h 1536"/>
                <a:gd name="T16" fmla="*/ 1815 w 2032"/>
                <a:gd name="T17" fmla="*/ 102 h 1536"/>
                <a:gd name="T18" fmla="*/ 1905 w 2032"/>
                <a:gd name="T19" fmla="*/ 131 h 1536"/>
                <a:gd name="T20" fmla="*/ 1972 w 2032"/>
                <a:gd name="T21" fmla="*/ 157 h 1536"/>
                <a:gd name="T22" fmla="*/ 2016 w 2032"/>
                <a:gd name="T23" fmla="*/ 175 h 1536"/>
                <a:gd name="T24" fmla="*/ 2032 w 2032"/>
                <a:gd name="T25" fmla="*/ 182 h 1536"/>
                <a:gd name="T26" fmla="*/ 2029 w 2032"/>
                <a:gd name="T27" fmla="*/ 200 h 1536"/>
                <a:gd name="T28" fmla="*/ 2022 w 2032"/>
                <a:gd name="T29" fmla="*/ 249 h 1536"/>
                <a:gd name="T30" fmla="*/ 2009 w 2032"/>
                <a:gd name="T31" fmla="*/ 326 h 1536"/>
                <a:gd name="T32" fmla="*/ 1989 w 2032"/>
                <a:gd name="T33" fmla="*/ 427 h 1536"/>
                <a:gd name="T34" fmla="*/ 1958 w 2032"/>
                <a:gd name="T35" fmla="*/ 542 h 1536"/>
                <a:gd name="T36" fmla="*/ 1919 w 2032"/>
                <a:gd name="T37" fmla="*/ 672 h 1536"/>
                <a:gd name="T38" fmla="*/ 1866 w 2032"/>
                <a:gd name="T39" fmla="*/ 806 h 1536"/>
                <a:gd name="T40" fmla="*/ 1802 w 2032"/>
                <a:gd name="T41" fmla="*/ 944 h 1536"/>
                <a:gd name="T42" fmla="*/ 1722 w 2032"/>
                <a:gd name="T43" fmla="*/ 1076 h 1536"/>
                <a:gd name="T44" fmla="*/ 1627 w 2032"/>
                <a:gd name="T45" fmla="*/ 1202 h 1536"/>
                <a:gd name="T46" fmla="*/ 1514 w 2032"/>
                <a:gd name="T47" fmla="*/ 1313 h 1536"/>
                <a:gd name="T48" fmla="*/ 1383 w 2032"/>
                <a:gd name="T49" fmla="*/ 1405 h 1536"/>
                <a:gd name="T50" fmla="*/ 1245 w 2032"/>
                <a:gd name="T51" fmla="*/ 1469 h 1536"/>
                <a:gd name="T52" fmla="*/ 1099 w 2032"/>
                <a:gd name="T53" fmla="*/ 1511 h 1536"/>
                <a:gd name="T54" fmla="*/ 950 w 2032"/>
                <a:gd name="T55" fmla="*/ 1532 h 1536"/>
                <a:gd name="T56" fmla="*/ 801 w 2032"/>
                <a:gd name="T57" fmla="*/ 1536 h 1536"/>
                <a:gd name="T58" fmla="*/ 654 w 2032"/>
                <a:gd name="T59" fmla="*/ 1527 h 1536"/>
                <a:gd name="T60" fmla="*/ 515 w 2032"/>
                <a:gd name="T61" fmla="*/ 1507 h 1536"/>
                <a:gd name="T62" fmla="*/ 385 w 2032"/>
                <a:gd name="T63" fmla="*/ 1481 h 1536"/>
                <a:gd name="T64" fmla="*/ 270 w 2032"/>
                <a:gd name="T65" fmla="*/ 1450 h 1536"/>
                <a:gd name="T66" fmla="*/ 170 w 2032"/>
                <a:gd name="T67" fmla="*/ 1419 h 1536"/>
                <a:gd name="T68" fmla="*/ 91 w 2032"/>
                <a:gd name="T69" fmla="*/ 1390 h 1536"/>
                <a:gd name="T70" fmla="*/ 34 w 2032"/>
                <a:gd name="T71" fmla="*/ 1368 h 1536"/>
                <a:gd name="T72" fmla="*/ 5 w 2032"/>
                <a:gd name="T73" fmla="*/ 1357 h 1536"/>
                <a:gd name="T74" fmla="*/ 0 w 2032"/>
                <a:gd name="T75" fmla="*/ 1349 h 1536"/>
                <a:gd name="T76" fmla="*/ 5 w 2032"/>
                <a:gd name="T77" fmla="*/ 1316 h 1536"/>
                <a:gd name="T78" fmla="*/ 15 w 2032"/>
                <a:gd name="T79" fmla="*/ 1250 h 1536"/>
                <a:gd name="T80" fmla="*/ 33 w 2032"/>
                <a:gd name="T81" fmla="*/ 1161 h 1536"/>
                <a:gd name="T82" fmla="*/ 57 w 2032"/>
                <a:gd name="T83" fmla="*/ 1053 h 1536"/>
                <a:gd name="T84" fmla="*/ 92 w 2032"/>
                <a:gd name="T85" fmla="*/ 929 h 1536"/>
                <a:gd name="T86" fmla="*/ 139 w 2032"/>
                <a:gd name="T87" fmla="*/ 798 h 1536"/>
                <a:gd name="T88" fmla="*/ 197 w 2032"/>
                <a:gd name="T89" fmla="*/ 661 h 1536"/>
                <a:gd name="T90" fmla="*/ 269 w 2032"/>
                <a:gd name="T91" fmla="*/ 525 h 1536"/>
                <a:gd name="T92" fmla="*/ 356 w 2032"/>
                <a:gd name="T93" fmla="*/ 395 h 1536"/>
                <a:gd name="T94" fmla="*/ 460 w 2032"/>
                <a:gd name="T95" fmla="*/ 277 h 1536"/>
                <a:gd name="T96" fmla="*/ 581 w 2032"/>
                <a:gd name="T97" fmla="*/ 175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2" h="1536">
                  <a:moveTo>
                    <a:pt x="648" y="131"/>
                  </a:moveTo>
                  <a:lnTo>
                    <a:pt x="717" y="96"/>
                  </a:lnTo>
                  <a:lnTo>
                    <a:pt x="788" y="67"/>
                  </a:lnTo>
                  <a:lnTo>
                    <a:pt x="860" y="43"/>
                  </a:lnTo>
                  <a:lnTo>
                    <a:pt x="934" y="24"/>
                  </a:lnTo>
                  <a:lnTo>
                    <a:pt x="1008" y="11"/>
                  </a:lnTo>
                  <a:lnTo>
                    <a:pt x="1083" y="4"/>
                  </a:lnTo>
                  <a:lnTo>
                    <a:pt x="1157" y="0"/>
                  </a:lnTo>
                  <a:lnTo>
                    <a:pt x="1232" y="0"/>
                  </a:lnTo>
                  <a:lnTo>
                    <a:pt x="1306" y="3"/>
                  </a:lnTo>
                  <a:lnTo>
                    <a:pt x="1377" y="8"/>
                  </a:lnTo>
                  <a:lnTo>
                    <a:pt x="1449" y="17"/>
                  </a:lnTo>
                  <a:lnTo>
                    <a:pt x="1517" y="29"/>
                  </a:lnTo>
                  <a:lnTo>
                    <a:pt x="1583" y="42"/>
                  </a:lnTo>
                  <a:lnTo>
                    <a:pt x="1647" y="55"/>
                  </a:lnTo>
                  <a:lnTo>
                    <a:pt x="1707" y="70"/>
                  </a:lnTo>
                  <a:lnTo>
                    <a:pt x="1762" y="86"/>
                  </a:lnTo>
                  <a:lnTo>
                    <a:pt x="1815" y="102"/>
                  </a:lnTo>
                  <a:lnTo>
                    <a:pt x="1862" y="116"/>
                  </a:lnTo>
                  <a:lnTo>
                    <a:pt x="1905" y="131"/>
                  </a:lnTo>
                  <a:lnTo>
                    <a:pt x="1942" y="146"/>
                  </a:lnTo>
                  <a:lnTo>
                    <a:pt x="1972" y="157"/>
                  </a:lnTo>
                  <a:lnTo>
                    <a:pt x="1999" y="167"/>
                  </a:lnTo>
                  <a:lnTo>
                    <a:pt x="2016" y="175"/>
                  </a:lnTo>
                  <a:lnTo>
                    <a:pt x="2028" y="179"/>
                  </a:lnTo>
                  <a:lnTo>
                    <a:pt x="2032" y="182"/>
                  </a:lnTo>
                  <a:lnTo>
                    <a:pt x="2031" y="186"/>
                  </a:lnTo>
                  <a:lnTo>
                    <a:pt x="2029" y="200"/>
                  </a:lnTo>
                  <a:lnTo>
                    <a:pt x="2026" y="220"/>
                  </a:lnTo>
                  <a:lnTo>
                    <a:pt x="2022" y="249"/>
                  </a:lnTo>
                  <a:lnTo>
                    <a:pt x="2018" y="286"/>
                  </a:lnTo>
                  <a:lnTo>
                    <a:pt x="2009" y="326"/>
                  </a:lnTo>
                  <a:lnTo>
                    <a:pt x="2000" y="375"/>
                  </a:lnTo>
                  <a:lnTo>
                    <a:pt x="1989" y="427"/>
                  </a:lnTo>
                  <a:lnTo>
                    <a:pt x="1975" y="483"/>
                  </a:lnTo>
                  <a:lnTo>
                    <a:pt x="1958" y="542"/>
                  </a:lnTo>
                  <a:lnTo>
                    <a:pt x="1940" y="607"/>
                  </a:lnTo>
                  <a:lnTo>
                    <a:pt x="1919" y="672"/>
                  </a:lnTo>
                  <a:lnTo>
                    <a:pt x="1894" y="738"/>
                  </a:lnTo>
                  <a:lnTo>
                    <a:pt x="1866" y="806"/>
                  </a:lnTo>
                  <a:lnTo>
                    <a:pt x="1835" y="875"/>
                  </a:lnTo>
                  <a:lnTo>
                    <a:pt x="1802" y="944"/>
                  </a:lnTo>
                  <a:lnTo>
                    <a:pt x="1764" y="1011"/>
                  </a:lnTo>
                  <a:lnTo>
                    <a:pt x="1722" y="1076"/>
                  </a:lnTo>
                  <a:lnTo>
                    <a:pt x="1676" y="1141"/>
                  </a:lnTo>
                  <a:lnTo>
                    <a:pt x="1627" y="1202"/>
                  </a:lnTo>
                  <a:lnTo>
                    <a:pt x="1573" y="1259"/>
                  </a:lnTo>
                  <a:lnTo>
                    <a:pt x="1514" y="1313"/>
                  </a:lnTo>
                  <a:lnTo>
                    <a:pt x="1452" y="1361"/>
                  </a:lnTo>
                  <a:lnTo>
                    <a:pt x="1383" y="1405"/>
                  </a:lnTo>
                  <a:lnTo>
                    <a:pt x="1315" y="1440"/>
                  </a:lnTo>
                  <a:lnTo>
                    <a:pt x="1245" y="1469"/>
                  </a:lnTo>
                  <a:lnTo>
                    <a:pt x="1173" y="1494"/>
                  </a:lnTo>
                  <a:lnTo>
                    <a:pt x="1099" y="1511"/>
                  </a:lnTo>
                  <a:lnTo>
                    <a:pt x="1024" y="1524"/>
                  </a:lnTo>
                  <a:lnTo>
                    <a:pt x="950" y="1532"/>
                  </a:lnTo>
                  <a:lnTo>
                    <a:pt x="876" y="1536"/>
                  </a:lnTo>
                  <a:lnTo>
                    <a:pt x="801" y="1536"/>
                  </a:lnTo>
                  <a:lnTo>
                    <a:pt x="727" y="1533"/>
                  </a:lnTo>
                  <a:lnTo>
                    <a:pt x="654" y="1527"/>
                  </a:lnTo>
                  <a:lnTo>
                    <a:pt x="584" y="1518"/>
                  </a:lnTo>
                  <a:lnTo>
                    <a:pt x="515" y="1507"/>
                  </a:lnTo>
                  <a:lnTo>
                    <a:pt x="450" y="1495"/>
                  </a:lnTo>
                  <a:lnTo>
                    <a:pt x="385" y="1481"/>
                  </a:lnTo>
                  <a:lnTo>
                    <a:pt x="326" y="1466"/>
                  </a:lnTo>
                  <a:lnTo>
                    <a:pt x="270" y="1450"/>
                  </a:lnTo>
                  <a:lnTo>
                    <a:pt x="218" y="1434"/>
                  </a:lnTo>
                  <a:lnTo>
                    <a:pt x="170" y="1419"/>
                  </a:lnTo>
                  <a:lnTo>
                    <a:pt x="127" y="1405"/>
                  </a:lnTo>
                  <a:lnTo>
                    <a:pt x="91" y="1390"/>
                  </a:lnTo>
                  <a:lnTo>
                    <a:pt x="59" y="1378"/>
                  </a:lnTo>
                  <a:lnTo>
                    <a:pt x="34" y="1368"/>
                  </a:lnTo>
                  <a:lnTo>
                    <a:pt x="16" y="1361"/>
                  </a:lnTo>
                  <a:lnTo>
                    <a:pt x="5" y="1357"/>
                  </a:lnTo>
                  <a:lnTo>
                    <a:pt x="0" y="1355"/>
                  </a:lnTo>
                  <a:lnTo>
                    <a:pt x="0" y="1349"/>
                  </a:lnTo>
                  <a:lnTo>
                    <a:pt x="3" y="1336"/>
                  </a:lnTo>
                  <a:lnTo>
                    <a:pt x="5" y="1316"/>
                  </a:lnTo>
                  <a:lnTo>
                    <a:pt x="9" y="1287"/>
                  </a:lnTo>
                  <a:lnTo>
                    <a:pt x="15" y="1250"/>
                  </a:lnTo>
                  <a:lnTo>
                    <a:pt x="22" y="1209"/>
                  </a:lnTo>
                  <a:lnTo>
                    <a:pt x="33" y="1161"/>
                  </a:lnTo>
                  <a:lnTo>
                    <a:pt x="44" y="1109"/>
                  </a:lnTo>
                  <a:lnTo>
                    <a:pt x="57" y="1053"/>
                  </a:lnTo>
                  <a:lnTo>
                    <a:pt x="73" y="993"/>
                  </a:lnTo>
                  <a:lnTo>
                    <a:pt x="92" y="929"/>
                  </a:lnTo>
                  <a:lnTo>
                    <a:pt x="114" y="865"/>
                  </a:lnTo>
                  <a:lnTo>
                    <a:pt x="139" y="798"/>
                  </a:lnTo>
                  <a:lnTo>
                    <a:pt x="167" y="729"/>
                  </a:lnTo>
                  <a:lnTo>
                    <a:pt x="197" y="661"/>
                  </a:lnTo>
                  <a:lnTo>
                    <a:pt x="231" y="592"/>
                  </a:lnTo>
                  <a:lnTo>
                    <a:pt x="269" y="525"/>
                  </a:lnTo>
                  <a:lnTo>
                    <a:pt x="311" y="459"/>
                  </a:lnTo>
                  <a:lnTo>
                    <a:pt x="356" y="395"/>
                  </a:lnTo>
                  <a:lnTo>
                    <a:pt x="406" y="334"/>
                  </a:lnTo>
                  <a:lnTo>
                    <a:pt x="460" y="277"/>
                  </a:lnTo>
                  <a:lnTo>
                    <a:pt x="518" y="223"/>
                  </a:lnTo>
                  <a:lnTo>
                    <a:pt x="581" y="175"/>
                  </a:lnTo>
                  <a:lnTo>
                    <a:pt x="648" y="131"/>
                  </a:lnTo>
                </a:path>
              </a:pathLst>
            </a:custGeom>
            <a:gradFill rotWithShape="1">
              <a:gsLst>
                <a:gs pos="0">
                  <a:srgbClr val="BC61CB"/>
                </a:gs>
                <a:gs pos="100000">
                  <a:srgbClr val="BC61CB">
                    <a:gamma/>
                    <a:tint val="33333"/>
                    <a:invGamma/>
                  </a:srgbClr>
                </a:gs>
              </a:gsLst>
              <a:lin ang="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135003" dir="2928844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gray">
            <a:xfrm>
              <a:off x="2352" y="2462"/>
              <a:ext cx="960" cy="1618"/>
            </a:xfrm>
            <a:custGeom>
              <a:avLst/>
              <a:gdLst>
                <a:gd name="T0" fmla="*/ 1467 w 1470"/>
                <a:gd name="T1" fmla="*/ 1246 h 2346"/>
                <a:gd name="T2" fmla="*/ 1444 w 1470"/>
                <a:gd name="T3" fmla="*/ 1390 h 2346"/>
                <a:gd name="T4" fmla="*/ 1400 w 1470"/>
                <a:gd name="T5" fmla="*/ 1529 h 2346"/>
                <a:gd name="T6" fmla="*/ 1339 w 1470"/>
                <a:gd name="T7" fmla="*/ 1662 h 2346"/>
                <a:gd name="T8" fmla="*/ 1267 w 1470"/>
                <a:gd name="T9" fmla="*/ 1784 h 2346"/>
                <a:gd name="T10" fmla="*/ 1187 w 1470"/>
                <a:gd name="T11" fmla="*/ 1898 h 2346"/>
                <a:gd name="T12" fmla="*/ 1102 w 1470"/>
                <a:gd name="T13" fmla="*/ 2002 h 2346"/>
                <a:gd name="T14" fmla="*/ 1019 w 1470"/>
                <a:gd name="T15" fmla="*/ 2094 h 2346"/>
                <a:gd name="T16" fmla="*/ 939 w 1470"/>
                <a:gd name="T17" fmla="*/ 2174 h 2346"/>
                <a:gd name="T18" fmla="*/ 866 w 1470"/>
                <a:gd name="T19" fmla="*/ 2240 h 2346"/>
                <a:gd name="T20" fmla="*/ 806 w 1470"/>
                <a:gd name="T21" fmla="*/ 2291 h 2346"/>
                <a:gd name="T22" fmla="*/ 763 w 1470"/>
                <a:gd name="T23" fmla="*/ 2326 h 2346"/>
                <a:gd name="T24" fmla="*/ 739 w 1470"/>
                <a:gd name="T25" fmla="*/ 2343 h 2346"/>
                <a:gd name="T26" fmla="*/ 732 w 1470"/>
                <a:gd name="T27" fmla="*/ 2343 h 2346"/>
                <a:gd name="T28" fmla="*/ 709 w 1470"/>
                <a:gd name="T29" fmla="*/ 2326 h 2346"/>
                <a:gd name="T30" fmla="*/ 665 w 1470"/>
                <a:gd name="T31" fmla="*/ 2291 h 2346"/>
                <a:gd name="T32" fmla="*/ 604 w 1470"/>
                <a:gd name="T33" fmla="*/ 2240 h 2346"/>
                <a:gd name="T34" fmla="*/ 532 w 1470"/>
                <a:gd name="T35" fmla="*/ 2174 h 2346"/>
                <a:gd name="T36" fmla="*/ 452 w 1470"/>
                <a:gd name="T37" fmla="*/ 2094 h 2346"/>
                <a:gd name="T38" fmla="*/ 367 w 1470"/>
                <a:gd name="T39" fmla="*/ 2002 h 2346"/>
                <a:gd name="T40" fmla="*/ 284 w 1470"/>
                <a:gd name="T41" fmla="*/ 1898 h 2346"/>
                <a:gd name="T42" fmla="*/ 204 w 1470"/>
                <a:gd name="T43" fmla="*/ 1784 h 2346"/>
                <a:gd name="T44" fmla="*/ 131 w 1470"/>
                <a:gd name="T45" fmla="*/ 1662 h 2346"/>
                <a:gd name="T46" fmla="*/ 71 w 1470"/>
                <a:gd name="T47" fmla="*/ 1529 h 2346"/>
                <a:gd name="T48" fmla="*/ 27 w 1470"/>
                <a:gd name="T49" fmla="*/ 1390 h 2346"/>
                <a:gd name="T50" fmla="*/ 4 w 1470"/>
                <a:gd name="T51" fmla="*/ 1246 h 2346"/>
                <a:gd name="T52" fmla="*/ 4 w 1470"/>
                <a:gd name="T53" fmla="*/ 1099 h 2346"/>
                <a:gd name="T54" fmla="*/ 27 w 1470"/>
                <a:gd name="T55" fmla="*/ 954 h 2346"/>
                <a:gd name="T56" fmla="*/ 71 w 1470"/>
                <a:gd name="T57" fmla="*/ 816 h 2346"/>
                <a:gd name="T58" fmla="*/ 131 w 1470"/>
                <a:gd name="T59" fmla="*/ 684 h 2346"/>
                <a:gd name="T60" fmla="*/ 204 w 1470"/>
                <a:gd name="T61" fmla="*/ 560 h 2346"/>
                <a:gd name="T62" fmla="*/ 284 w 1470"/>
                <a:gd name="T63" fmla="*/ 446 h 2346"/>
                <a:gd name="T64" fmla="*/ 367 w 1470"/>
                <a:gd name="T65" fmla="*/ 343 h 2346"/>
                <a:gd name="T66" fmla="*/ 452 w 1470"/>
                <a:gd name="T67" fmla="*/ 251 h 2346"/>
                <a:gd name="T68" fmla="*/ 532 w 1470"/>
                <a:gd name="T69" fmla="*/ 171 h 2346"/>
                <a:gd name="T70" fmla="*/ 604 w 1470"/>
                <a:gd name="T71" fmla="*/ 105 h 2346"/>
                <a:gd name="T72" fmla="*/ 665 w 1470"/>
                <a:gd name="T73" fmla="*/ 55 h 2346"/>
                <a:gd name="T74" fmla="*/ 709 w 1470"/>
                <a:gd name="T75" fmla="*/ 19 h 2346"/>
                <a:gd name="T76" fmla="*/ 732 w 1470"/>
                <a:gd name="T77" fmla="*/ 1 h 2346"/>
                <a:gd name="T78" fmla="*/ 739 w 1470"/>
                <a:gd name="T79" fmla="*/ 1 h 2346"/>
                <a:gd name="T80" fmla="*/ 763 w 1470"/>
                <a:gd name="T81" fmla="*/ 19 h 2346"/>
                <a:gd name="T82" fmla="*/ 806 w 1470"/>
                <a:gd name="T83" fmla="*/ 55 h 2346"/>
                <a:gd name="T84" fmla="*/ 866 w 1470"/>
                <a:gd name="T85" fmla="*/ 105 h 2346"/>
                <a:gd name="T86" fmla="*/ 939 w 1470"/>
                <a:gd name="T87" fmla="*/ 171 h 2346"/>
                <a:gd name="T88" fmla="*/ 1019 w 1470"/>
                <a:gd name="T89" fmla="*/ 251 h 2346"/>
                <a:gd name="T90" fmla="*/ 1102 w 1470"/>
                <a:gd name="T91" fmla="*/ 343 h 2346"/>
                <a:gd name="T92" fmla="*/ 1187 w 1470"/>
                <a:gd name="T93" fmla="*/ 446 h 2346"/>
                <a:gd name="T94" fmla="*/ 1267 w 1470"/>
                <a:gd name="T95" fmla="*/ 560 h 2346"/>
                <a:gd name="T96" fmla="*/ 1339 w 1470"/>
                <a:gd name="T97" fmla="*/ 684 h 2346"/>
                <a:gd name="T98" fmla="*/ 1400 w 1470"/>
                <a:gd name="T99" fmla="*/ 816 h 2346"/>
                <a:gd name="T100" fmla="*/ 1444 w 1470"/>
                <a:gd name="T101" fmla="*/ 954 h 2346"/>
                <a:gd name="T102" fmla="*/ 1467 w 1470"/>
                <a:gd name="T103" fmla="*/ 1099 h 2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5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5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40"/>
                  </a:lnTo>
                  <a:lnTo>
                    <a:pt x="835" y="2266"/>
                  </a:lnTo>
                  <a:lnTo>
                    <a:pt x="806" y="2291"/>
                  </a:lnTo>
                  <a:lnTo>
                    <a:pt x="783" y="2310"/>
                  </a:lnTo>
                  <a:lnTo>
                    <a:pt x="763" y="2326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6"/>
                  </a:lnTo>
                  <a:lnTo>
                    <a:pt x="688" y="2310"/>
                  </a:lnTo>
                  <a:lnTo>
                    <a:pt x="665" y="2291"/>
                  </a:lnTo>
                  <a:lnTo>
                    <a:pt x="636" y="2266"/>
                  </a:lnTo>
                  <a:lnTo>
                    <a:pt x="604" y="2240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5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5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9"/>
                  </a:lnTo>
                  <a:lnTo>
                    <a:pt x="13" y="1026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6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5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1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1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5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6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6"/>
                  </a:lnTo>
                  <a:lnTo>
                    <a:pt x="1467" y="1099"/>
                  </a:lnTo>
                  <a:lnTo>
                    <a:pt x="1470" y="1173"/>
                  </a:lnTo>
                </a:path>
              </a:pathLst>
            </a:custGeom>
            <a:gradFill rotWithShape="1">
              <a:gsLst>
                <a:gs pos="0">
                  <a:srgbClr val="FF0066">
                    <a:gamma/>
                    <a:tint val="33333"/>
                    <a:invGamma/>
                  </a:srgbClr>
                </a:gs>
                <a:gs pos="100000">
                  <a:srgbClr val="FF0066"/>
                </a:gs>
              </a:gsLst>
              <a:lin ang="54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135003" dir="2928844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gray">
            <a:xfrm rot="521906">
              <a:off x="2684" y="2537"/>
              <a:ext cx="1680" cy="864"/>
            </a:xfrm>
            <a:custGeom>
              <a:avLst/>
              <a:gdLst>
                <a:gd name="T0" fmla="*/ 1451 w 2032"/>
                <a:gd name="T1" fmla="*/ 175 h 1536"/>
                <a:gd name="T2" fmla="*/ 1572 w 2032"/>
                <a:gd name="T3" fmla="*/ 277 h 1536"/>
                <a:gd name="T4" fmla="*/ 1676 w 2032"/>
                <a:gd name="T5" fmla="*/ 395 h 1536"/>
                <a:gd name="T6" fmla="*/ 1763 w 2032"/>
                <a:gd name="T7" fmla="*/ 525 h 1536"/>
                <a:gd name="T8" fmla="*/ 1835 w 2032"/>
                <a:gd name="T9" fmla="*/ 661 h 1536"/>
                <a:gd name="T10" fmla="*/ 1893 w 2032"/>
                <a:gd name="T11" fmla="*/ 798 h 1536"/>
                <a:gd name="T12" fmla="*/ 1940 w 2032"/>
                <a:gd name="T13" fmla="*/ 929 h 1536"/>
                <a:gd name="T14" fmla="*/ 1975 w 2032"/>
                <a:gd name="T15" fmla="*/ 1053 h 1536"/>
                <a:gd name="T16" fmla="*/ 2000 w 2032"/>
                <a:gd name="T17" fmla="*/ 1161 h 1536"/>
                <a:gd name="T18" fmla="*/ 2017 w 2032"/>
                <a:gd name="T19" fmla="*/ 1250 h 1536"/>
                <a:gd name="T20" fmla="*/ 2026 w 2032"/>
                <a:gd name="T21" fmla="*/ 1316 h 1536"/>
                <a:gd name="T22" fmla="*/ 2030 w 2032"/>
                <a:gd name="T23" fmla="*/ 1349 h 1536"/>
                <a:gd name="T24" fmla="*/ 2027 w 2032"/>
                <a:gd name="T25" fmla="*/ 1357 h 1536"/>
                <a:gd name="T26" fmla="*/ 1998 w 2032"/>
                <a:gd name="T27" fmla="*/ 1368 h 1536"/>
                <a:gd name="T28" fmla="*/ 1941 w 2032"/>
                <a:gd name="T29" fmla="*/ 1390 h 1536"/>
                <a:gd name="T30" fmla="*/ 1861 w 2032"/>
                <a:gd name="T31" fmla="*/ 1419 h 1536"/>
                <a:gd name="T32" fmla="*/ 1762 w 2032"/>
                <a:gd name="T33" fmla="*/ 1450 h 1536"/>
                <a:gd name="T34" fmla="*/ 1647 w 2032"/>
                <a:gd name="T35" fmla="*/ 1481 h 1536"/>
                <a:gd name="T36" fmla="*/ 1517 w 2032"/>
                <a:gd name="T37" fmla="*/ 1507 h 1536"/>
                <a:gd name="T38" fmla="*/ 1377 w 2032"/>
                <a:gd name="T39" fmla="*/ 1527 h 1536"/>
                <a:gd name="T40" fmla="*/ 1231 w 2032"/>
                <a:gd name="T41" fmla="*/ 1536 h 1536"/>
                <a:gd name="T42" fmla="*/ 1082 w 2032"/>
                <a:gd name="T43" fmla="*/ 1532 h 1536"/>
                <a:gd name="T44" fmla="*/ 933 w 2032"/>
                <a:gd name="T45" fmla="*/ 1511 h 1536"/>
                <a:gd name="T46" fmla="*/ 787 w 2032"/>
                <a:gd name="T47" fmla="*/ 1469 h 1536"/>
                <a:gd name="T48" fmla="*/ 647 w 2032"/>
                <a:gd name="T49" fmla="*/ 1405 h 1536"/>
                <a:gd name="T50" fmla="*/ 518 w 2032"/>
                <a:gd name="T51" fmla="*/ 1313 h 1536"/>
                <a:gd name="T52" fmla="*/ 405 w 2032"/>
                <a:gd name="T53" fmla="*/ 1202 h 1536"/>
                <a:gd name="T54" fmla="*/ 311 w 2032"/>
                <a:gd name="T55" fmla="*/ 1076 h 1536"/>
                <a:gd name="T56" fmla="*/ 230 w 2032"/>
                <a:gd name="T57" fmla="*/ 944 h 1536"/>
                <a:gd name="T58" fmla="*/ 166 w 2032"/>
                <a:gd name="T59" fmla="*/ 806 h 1536"/>
                <a:gd name="T60" fmla="*/ 114 w 2032"/>
                <a:gd name="T61" fmla="*/ 672 h 1536"/>
                <a:gd name="T62" fmla="*/ 73 w 2032"/>
                <a:gd name="T63" fmla="*/ 542 h 1536"/>
                <a:gd name="T64" fmla="*/ 44 w 2032"/>
                <a:gd name="T65" fmla="*/ 427 h 1536"/>
                <a:gd name="T66" fmla="*/ 22 w 2032"/>
                <a:gd name="T67" fmla="*/ 326 h 1536"/>
                <a:gd name="T68" fmla="*/ 9 w 2032"/>
                <a:gd name="T69" fmla="*/ 249 h 1536"/>
                <a:gd name="T70" fmla="*/ 3 w 2032"/>
                <a:gd name="T71" fmla="*/ 200 h 1536"/>
                <a:gd name="T72" fmla="*/ 0 w 2032"/>
                <a:gd name="T73" fmla="*/ 182 h 1536"/>
                <a:gd name="T74" fmla="*/ 16 w 2032"/>
                <a:gd name="T75" fmla="*/ 175 h 1536"/>
                <a:gd name="T76" fmla="*/ 58 w 2032"/>
                <a:gd name="T77" fmla="*/ 157 h 1536"/>
                <a:gd name="T78" fmla="*/ 127 w 2032"/>
                <a:gd name="T79" fmla="*/ 131 h 1536"/>
                <a:gd name="T80" fmla="*/ 217 w 2032"/>
                <a:gd name="T81" fmla="*/ 102 h 1536"/>
                <a:gd name="T82" fmla="*/ 325 w 2032"/>
                <a:gd name="T83" fmla="*/ 70 h 1536"/>
                <a:gd name="T84" fmla="*/ 449 w 2032"/>
                <a:gd name="T85" fmla="*/ 42 h 1536"/>
                <a:gd name="T86" fmla="*/ 583 w 2032"/>
                <a:gd name="T87" fmla="*/ 17 h 1536"/>
                <a:gd name="T88" fmla="*/ 726 w 2032"/>
                <a:gd name="T89" fmla="*/ 3 h 1536"/>
                <a:gd name="T90" fmla="*/ 875 w 2032"/>
                <a:gd name="T91" fmla="*/ 0 h 1536"/>
                <a:gd name="T92" fmla="*/ 1024 w 2032"/>
                <a:gd name="T93" fmla="*/ 11 h 1536"/>
                <a:gd name="T94" fmla="*/ 1173 w 2032"/>
                <a:gd name="T95" fmla="*/ 43 h 1536"/>
                <a:gd name="T96" fmla="*/ 1314 w 2032"/>
                <a:gd name="T97" fmla="*/ 9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2" h="1536">
                  <a:moveTo>
                    <a:pt x="1383" y="131"/>
                  </a:moveTo>
                  <a:lnTo>
                    <a:pt x="1451" y="175"/>
                  </a:lnTo>
                  <a:lnTo>
                    <a:pt x="1514" y="223"/>
                  </a:lnTo>
                  <a:lnTo>
                    <a:pt x="1572" y="277"/>
                  </a:lnTo>
                  <a:lnTo>
                    <a:pt x="1626" y="334"/>
                  </a:lnTo>
                  <a:lnTo>
                    <a:pt x="1676" y="395"/>
                  </a:lnTo>
                  <a:lnTo>
                    <a:pt x="1721" y="459"/>
                  </a:lnTo>
                  <a:lnTo>
                    <a:pt x="1763" y="525"/>
                  </a:lnTo>
                  <a:lnTo>
                    <a:pt x="1801" y="592"/>
                  </a:lnTo>
                  <a:lnTo>
                    <a:pt x="1835" y="661"/>
                  </a:lnTo>
                  <a:lnTo>
                    <a:pt x="1865" y="729"/>
                  </a:lnTo>
                  <a:lnTo>
                    <a:pt x="1893" y="798"/>
                  </a:lnTo>
                  <a:lnTo>
                    <a:pt x="1918" y="865"/>
                  </a:lnTo>
                  <a:lnTo>
                    <a:pt x="1940" y="929"/>
                  </a:lnTo>
                  <a:lnTo>
                    <a:pt x="1957" y="993"/>
                  </a:lnTo>
                  <a:lnTo>
                    <a:pt x="1975" y="1053"/>
                  </a:lnTo>
                  <a:lnTo>
                    <a:pt x="1988" y="1109"/>
                  </a:lnTo>
                  <a:lnTo>
                    <a:pt x="2000" y="1161"/>
                  </a:lnTo>
                  <a:lnTo>
                    <a:pt x="2008" y="1209"/>
                  </a:lnTo>
                  <a:lnTo>
                    <a:pt x="2017" y="1250"/>
                  </a:lnTo>
                  <a:lnTo>
                    <a:pt x="2021" y="1287"/>
                  </a:lnTo>
                  <a:lnTo>
                    <a:pt x="2026" y="1316"/>
                  </a:lnTo>
                  <a:lnTo>
                    <a:pt x="2029" y="1336"/>
                  </a:lnTo>
                  <a:lnTo>
                    <a:pt x="2030" y="1349"/>
                  </a:lnTo>
                  <a:lnTo>
                    <a:pt x="2032" y="1355"/>
                  </a:lnTo>
                  <a:lnTo>
                    <a:pt x="2027" y="1357"/>
                  </a:lnTo>
                  <a:lnTo>
                    <a:pt x="2016" y="1361"/>
                  </a:lnTo>
                  <a:lnTo>
                    <a:pt x="1998" y="1368"/>
                  </a:lnTo>
                  <a:lnTo>
                    <a:pt x="1972" y="1378"/>
                  </a:lnTo>
                  <a:lnTo>
                    <a:pt x="1941" y="1390"/>
                  </a:lnTo>
                  <a:lnTo>
                    <a:pt x="1905" y="1405"/>
                  </a:lnTo>
                  <a:lnTo>
                    <a:pt x="1861" y="1419"/>
                  </a:lnTo>
                  <a:lnTo>
                    <a:pt x="1814" y="1434"/>
                  </a:lnTo>
                  <a:lnTo>
                    <a:pt x="1762" y="1450"/>
                  </a:lnTo>
                  <a:lnTo>
                    <a:pt x="1706" y="1466"/>
                  </a:lnTo>
                  <a:lnTo>
                    <a:pt x="1647" y="1481"/>
                  </a:lnTo>
                  <a:lnTo>
                    <a:pt x="1582" y="1495"/>
                  </a:lnTo>
                  <a:lnTo>
                    <a:pt x="1517" y="1507"/>
                  </a:lnTo>
                  <a:lnTo>
                    <a:pt x="1448" y="1518"/>
                  </a:lnTo>
                  <a:lnTo>
                    <a:pt x="1377" y="1527"/>
                  </a:lnTo>
                  <a:lnTo>
                    <a:pt x="1305" y="1533"/>
                  </a:lnTo>
                  <a:lnTo>
                    <a:pt x="1231" y="1536"/>
                  </a:lnTo>
                  <a:lnTo>
                    <a:pt x="1157" y="1536"/>
                  </a:lnTo>
                  <a:lnTo>
                    <a:pt x="1082" y="1532"/>
                  </a:lnTo>
                  <a:lnTo>
                    <a:pt x="1008" y="1524"/>
                  </a:lnTo>
                  <a:lnTo>
                    <a:pt x="933" y="1511"/>
                  </a:lnTo>
                  <a:lnTo>
                    <a:pt x="859" y="1494"/>
                  </a:lnTo>
                  <a:lnTo>
                    <a:pt x="787" y="1469"/>
                  </a:lnTo>
                  <a:lnTo>
                    <a:pt x="716" y="1440"/>
                  </a:lnTo>
                  <a:lnTo>
                    <a:pt x="647" y="1405"/>
                  </a:lnTo>
                  <a:lnTo>
                    <a:pt x="580" y="1361"/>
                  </a:lnTo>
                  <a:lnTo>
                    <a:pt x="518" y="1313"/>
                  </a:lnTo>
                  <a:lnTo>
                    <a:pt x="459" y="1259"/>
                  </a:lnTo>
                  <a:lnTo>
                    <a:pt x="405" y="1202"/>
                  </a:lnTo>
                  <a:lnTo>
                    <a:pt x="356" y="1141"/>
                  </a:lnTo>
                  <a:lnTo>
                    <a:pt x="311" y="1076"/>
                  </a:lnTo>
                  <a:lnTo>
                    <a:pt x="268" y="1011"/>
                  </a:lnTo>
                  <a:lnTo>
                    <a:pt x="230" y="944"/>
                  </a:lnTo>
                  <a:lnTo>
                    <a:pt x="197" y="875"/>
                  </a:lnTo>
                  <a:lnTo>
                    <a:pt x="166" y="806"/>
                  </a:lnTo>
                  <a:lnTo>
                    <a:pt x="138" y="738"/>
                  </a:lnTo>
                  <a:lnTo>
                    <a:pt x="114" y="672"/>
                  </a:lnTo>
                  <a:lnTo>
                    <a:pt x="92" y="607"/>
                  </a:lnTo>
                  <a:lnTo>
                    <a:pt x="73" y="542"/>
                  </a:lnTo>
                  <a:lnTo>
                    <a:pt x="57" y="483"/>
                  </a:lnTo>
                  <a:lnTo>
                    <a:pt x="44" y="427"/>
                  </a:lnTo>
                  <a:lnTo>
                    <a:pt x="32" y="375"/>
                  </a:lnTo>
                  <a:lnTo>
                    <a:pt x="22" y="326"/>
                  </a:lnTo>
                  <a:lnTo>
                    <a:pt x="14" y="286"/>
                  </a:lnTo>
                  <a:lnTo>
                    <a:pt x="9" y="249"/>
                  </a:lnTo>
                  <a:lnTo>
                    <a:pt x="4" y="220"/>
                  </a:lnTo>
                  <a:lnTo>
                    <a:pt x="3" y="200"/>
                  </a:lnTo>
                  <a:lnTo>
                    <a:pt x="0" y="186"/>
                  </a:lnTo>
                  <a:lnTo>
                    <a:pt x="0" y="182"/>
                  </a:lnTo>
                  <a:lnTo>
                    <a:pt x="4" y="179"/>
                  </a:lnTo>
                  <a:lnTo>
                    <a:pt x="16" y="175"/>
                  </a:lnTo>
                  <a:lnTo>
                    <a:pt x="33" y="167"/>
                  </a:lnTo>
                  <a:lnTo>
                    <a:pt x="58" y="157"/>
                  </a:lnTo>
                  <a:lnTo>
                    <a:pt x="90" y="146"/>
                  </a:lnTo>
                  <a:lnTo>
                    <a:pt x="127" y="131"/>
                  </a:lnTo>
                  <a:lnTo>
                    <a:pt x="169" y="116"/>
                  </a:lnTo>
                  <a:lnTo>
                    <a:pt x="217" y="102"/>
                  </a:lnTo>
                  <a:lnTo>
                    <a:pt x="270" y="86"/>
                  </a:lnTo>
                  <a:lnTo>
                    <a:pt x="325" y="70"/>
                  </a:lnTo>
                  <a:lnTo>
                    <a:pt x="385" y="55"/>
                  </a:lnTo>
                  <a:lnTo>
                    <a:pt x="449" y="42"/>
                  </a:lnTo>
                  <a:lnTo>
                    <a:pt x="515" y="29"/>
                  </a:lnTo>
                  <a:lnTo>
                    <a:pt x="583" y="17"/>
                  </a:lnTo>
                  <a:lnTo>
                    <a:pt x="653" y="8"/>
                  </a:lnTo>
                  <a:lnTo>
                    <a:pt x="726" y="3"/>
                  </a:lnTo>
                  <a:lnTo>
                    <a:pt x="801" y="0"/>
                  </a:lnTo>
                  <a:lnTo>
                    <a:pt x="875" y="0"/>
                  </a:lnTo>
                  <a:lnTo>
                    <a:pt x="949" y="4"/>
                  </a:lnTo>
                  <a:lnTo>
                    <a:pt x="1024" y="11"/>
                  </a:lnTo>
                  <a:lnTo>
                    <a:pt x="1098" y="24"/>
                  </a:lnTo>
                  <a:lnTo>
                    <a:pt x="1173" y="43"/>
                  </a:lnTo>
                  <a:lnTo>
                    <a:pt x="1244" y="67"/>
                  </a:lnTo>
                  <a:lnTo>
                    <a:pt x="1314" y="96"/>
                  </a:lnTo>
                  <a:lnTo>
                    <a:pt x="1383" y="131"/>
                  </a:lnTo>
                </a:path>
              </a:pathLst>
            </a:custGeom>
            <a:gradFill rotWithShape="1">
              <a:gsLst>
                <a:gs pos="0">
                  <a:srgbClr val="FF7E3D">
                    <a:gamma/>
                    <a:tint val="33333"/>
                    <a:invGamma/>
                  </a:srgbClr>
                </a:gs>
                <a:gs pos="100000">
                  <a:srgbClr val="FF7E3D"/>
                </a:gs>
              </a:gsLst>
              <a:lin ang="27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135003" dir="2928844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gray">
            <a:xfrm rot="-468625">
              <a:off x="2736" y="1632"/>
              <a:ext cx="1728" cy="912"/>
            </a:xfrm>
            <a:custGeom>
              <a:avLst/>
              <a:gdLst>
                <a:gd name="T0" fmla="*/ 716 w 2032"/>
                <a:gd name="T1" fmla="*/ 96 h 1536"/>
                <a:gd name="T2" fmla="*/ 859 w 2032"/>
                <a:gd name="T3" fmla="*/ 43 h 1536"/>
                <a:gd name="T4" fmla="*/ 1008 w 2032"/>
                <a:gd name="T5" fmla="*/ 11 h 1536"/>
                <a:gd name="T6" fmla="*/ 1157 w 2032"/>
                <a:gd name="T7" fmla="*/ 0 h 1536"/>
                <a:gd name="T8" fmla="*/ 1305 w 2032"/>
                <a:gd name="T9" fmla="*/ 3 h 1536"/>
                <a:gd name="T10" fmla="*/ 1448 w 2032"/>
                <a:gd name="T11" fmla="*/ 17 h 1536"/>
                <a:gd name="T12" fmla="*/ 1582 w 2032"/>
                <a:gd name="T13" fmla="*/ 42 h 1536"/>
                <a:gd name="T14" fmla="*/ 1706 w 2032"/>
                <a:gd name="T15" fmla="*/ 70 h 1536"/>
                <a:gd name="T16" fmla="*/ 1814 w 2032"/>
                <a:gd name="T17" fmla="*/ 102 h 1536"/>
                <a:gd name="T18" fmla="*/ 1905 w 2032"/>
                <a:gd name="T19" fmla="*/ 131 h 1536"/>
                <a:gd name="T20" fmla="*/ 1972 w 2032"/>
                <a:gd name="T21" fmla="*/ 157 h 1536"/>
                <a:gd name="T22" fmla="*/ 2016 w 2032"/>
                <a:gd name="T23" fmla="*/ 175 h 1536"/>
                <a:gd name="T24" fmla="*/ 2032 w 2032"/>
                <a:gd name="T25" fmla="*/ 182 h 1536"/>
                <a:gd name="T26" fmla="*/ 2029 w 2032"/>
                <a:gd name="T27" fmla="*/ 200 h 1536"/>
                <a:gd name="T28" fmla="*/ 2021 w 2032"/>
                <a:gd name="T29" fmla="*/ 249 h 1536"/>
                <a:gd name="T30" fmla="*/ 2008 w 2032"/>
                <a:gd name="T31" fmla="*/ 327 h 1536"/>
                <a:gd name="T32" fmla="*/ 1988 w 2032"/>
                <a:gd name="T33" fmla="*/ 427 h 1536"/>
                <a:gd name="T34" fmla="*/ 1957 w 2032"/>
                <a:gd name="T35" fmla="*/ 542 h 1536"/>
                <a:gd name="T36" fmla="*/ 1918 w 2032"/>
                <a:gd name="T37" fmla="*/ 672 h 1536"/>
                <a:gd name="T38" fmla="*/ 1865 w 2032"/>
                <a:gd name="T39" fmla="*/ 807 h 1536"/>
                <a:gd name="T40" fmla="*/ 1801 w 2032"/>
                <a:gd name="T41" fmla="*/ 944 h 1536"/>
                <a:gd name="T42" fmla="*/ 1721 w 2032"/>
                <a:gd name="T43" fmla="*/ 1076 h 1536"/>
                <a:gd name="T44" fmla="*/ 1626 w 2032"/>
                <a:gd name="T45" fmla="*/ 1202 h 1536"/>
                <a:gd name="T46" fmla="*/ 1514 w 2032"/>
                <a:gd name="T47" fmla="*/ 1313 h 1536"/>
                <a:gd name="T48" fmla="*/ 1383 w 2032"/>
                <a:gd name="T49" fmla="*/ 1405 h 1536"/>
                <a:gd name="T50" fmla="*/ 1244 w 2032"/>
                <a:gd name="T51" fmla="*/ 1469 h 1536"/>
                <a:gd name="T52" fmla="*/ 1098 w 2032"/>
                <a:gd name="T53" fmla="*/ 1511 h 1536"/>
                <a:gd name="T54" fmla="*/ 949 w 2032"/>
                <a:gd name="T55" fmla="*/ 1532 h 1536"/>
                <a:gd name="T56" fmla="*/ 801 w 2032"/>
                <a:gd name="T57" fmla="*/ 1536 h 1536"/>
                <a:gd name="T58" fmla="*/ 653 w 2032"/>
                <a:gd name="T59" fmla="*/ 1527 h 1536"/>
                <a:gd name="T60" fmla="*/ 515 w 2032"/>
                <a:gd name="T61" fmla="*/ 1507 h 1536"/>
                <a:gd name="T62" fmla="*/ 385 w 2032"/>
                <a:gd name="T63" fmla="*/ 1481 h 1536"/>
                <a:gd name="T64" fmla="*/ 270 w 2032"/>
                <a:gd name="T65" fmla="*/ 1450 h 1536"/>
                <a:gd name="T66" fmla="*/ 169 w 2032"/>
                <a:gd name="T67" fmla="*/ 1419 h 1536"/>
                <a:gd name="T68" fmla="*/ 90 w 2032"/>
                <a:gd name="T69" fmla="*/ 1390 h 1536"/>
                <a:gd name="T70" fmla="*/ 33 w 2032"/>
                <a:gd name="T71" fmla="*/ 1368 h 1536"/>
                <a:gd name="T72" fmla="*/ 4 w 2032"/>
                <a:gd name="T73" fmla="*/ 1357 h 1536"/>
                <a:gd name="T74" fmla="*/ 0 w 2032"/>
                <a:gd name="T75" fmla="*/ 1349 h 1536"/>
                <a:gd name="T76" fmla="*/ 4 w 2032"/>
                <a:gd name="T77" fmla="*/ 1316 h 1536"/>
                <a:gd name="T78" fmla="*/ 14 w 2032"/>
                <a:gd name="T79" fmla="*/ 1250 h 1536"/>
                <a:gd name="T80" fmla="*/ 32 w 2032"/>
                <a:gd name="T81" fmla="*/ 1161 h 1536"/>
                <a:gd name="T82" fmla="*/ 57 w 2032"/>
                <a:gd name="T83" fmla="*/ 1053 h 1536"/>
                <a:gd name="T84" fmla="*/ 92 w 2032"/>
                <a:gd name="T85" fmla="*/ 929 h 1536"/>
                <a:gd name="T86" fmla="*/ 138 w 2032"/>
                <a:gd name="T87" fmla="*/ 798 h 1536"/>
                <a:gd name="T88" fmla="*/ 197 w 2032"/>
                <a:gd name="T89" fmla="*/ 661 h 1536"/>
                <a:gd name="T90" fmla="*/ 268 w 2032"/>
                <a:gd name="T91" fmla="*/ 525 h 1536"/>
                <a:gd name="T92" fmla="*/ 356 w 2032"/>
                <a:gd name="T93" fmla="*/ 395 h 1536"/>
                <a:gd name="T94" fmla="*/ 459 w 2032"/>
                <a:gd name="T95" fmla="*/ 277 h 1536"/>
                <a:gd name="T96" fmla="*/ 580 w 2032"/>
                <a:gd name="T97" fmla="*/ 175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32" h="1536">
                  <a:moveTo>
                    <a:pt x="647" y="131"/>
                  </a:moveTo>
                  <a:lnTo>
                    <a:pt x="716" y="96"/>
                  </a:lnTo>
                  <a:lnTo>
                    <a:pt x="787" y="67"/>
                  </a:lnTo>
                  <a:lnTo>
                    <a:pt x="859" y="43"/>
                  </a:lnTo>
                  <a:lnTo>
                    <a:pt x="933" y="25"/>
                  </a:lnTo>
                  <a:lnTo>
                    <a:pt x="1008" y="11"/>
                  </a:lnTo>
                  <a:lnTo>
                    <a:pt x="1082" y="4"/>
                  </a:lnTo>
                  <a:lnTo>
                    <a:pt x="1157" y="0"/>
                  </a:lnTo>
                  <a:lnTo>
                    <a:pt x="1231" y="0"/>
                  </a:lnTo>
                  <a:lnTo>
                    <a:pt x="1305" y="3"/>
                  </a:lnTo>
                  <a:lnTo>
                    <a:pt x="1377" y="8"/>
                  </a:lnTo>
                  <a:lnTo>
                    <a:pt x="1448" y="17"/>
                  </a:lnTo>
                  <a:lnTo>
                    <a:pt x="1517" y="29"/>
                  </a:lnTo>
                  <a:lnTo>
                    <a:pt x="1582" y="42"/>
                  </a:lnTo>
                  <a:lnTo>
                    <a:pt x="1647" y="55"/>
                  </a:lnTo>
                  <a:lnTo>
                    <a:pt x="1706" y="70"/>
                  </a:lnTo>
                  <a:lnTo>
                    <a:pt x="1762" y="86"/>
                  </a:lnTo>
                  <a:lnTo>
                    <a:pt x="1814" y="102"/>
                  </a:lnTo>
                  <a:lnTo>
                    <a:pt x="1861" y="116"/>
                  </a:lnTo>
                  <a:lnTo>
                    <a:pt x="1905" y="131"/>
                  </a:lnTo>
                  <a:lnTo>
                    <a:pt x="1941" y="146"/>
                  </a:lnTo>
                  <a:lnTo>
                    <a:pt x="1972" y="157"/>
                  </a:lnTo>
                  <a:lnTo>
                    <a:pt x="1998" y="167"/>
                  </a:lnTo>
                  <a:lnTo>
                    <a:pt x="2016" y="175"/>
                  </a:lnTo>
                  <a:lnTo>
                    <a:pt x="2027" y="179"/>
                  </a:lnTo>
                  <a:lnTo>
                    <a:pt x="2032" y="182"/>
                  </a:lnTo>
                  <a:lnTo>
                    <a:pt x="2030" y="186"/>
                  </a:lnTo>
                  <a:lnTo>
                    <a:pt x="2029" y="200"/>
                  </a:lnTo>
                  <a:lnTo>
                    <a:pt x="2026" y="220"/>
                  </a:lnTo>
                  <a:lnTo>
                    <a:pt x="2021" y="249"/>
                  </a:lnTo>
                  <a:lnTo>
                    <a:pt x="2017" y="286"/>
                  </a:lnTo>
                  <a:lnTo>
                    <a:pt x="2008" y="327"/>
                  </a:lnTo>
                  <a:lnTo>
                    <a:pt x="2000" y="375"/>
                  </a:lnTo>
                  <a:lnTo>
                    <a:pt x="1988" y="427"/>
                  </a:lnTo>
                  <a:lnTo>
                    <a:pt x="1975" y="483"/>
                  </a:lnTo>
                  <a:lnTo>
                    <a:pt x="1957" y="542"/>
                  </a:lnTo>
                  <a:lnTo>
                    <a:pt x="1940" y="607"/>
                  </a:lnTo>
                  <a:lnTo>
                    <a:pt x="1918" y="672"/>
                  </a:lnTo>
                  <a:lnTo>
                    <a:pt x="1893" y="738"/>
                  </a:lnTo>
                  <a:lnTo>
                    <a:pt x="1865" y="807"/>
                  </a:lnTo>
                  <a:lnTo>
                    <a:pt x="1835" y="875"/>
                  </a:lnTo>
                  <a:lnTo>
                    <a:pt x="1801" y="944"/>
                  </a:lnTo>
                  <a:lnTo>
                    <a:pt x="1763" y="1011"/>
                  </a:lnTo>
                  <a:lnTo>
                    <a:pt x="1721" y="1076"/>
                  </a:lnTo>
                  <a:lnTo>
                    <a:pt x="1676" y="1141"/>
                  </a:lnTo>
                  <a:lnTo>
                    <a:pt x="1626" y="1202"/>
                  </a:lnTo>
                  <a:lnTo>
                    <a:pt x="1572" y="1259"/>
                  </a:lnTo>
                  <a:lnTo>
                    <a:pt x="1514" y="1313"/>
                  </a:lnTo>
                  <a:lnTo>
                    <a:pt x="1451" y="1361"/>
                  </a:lnTo>
                  <a:lnTo>
                    <a:pt x="1383" y="1405"/>
                  </a:lnTo>
                  <a:lnTo>
                    <a:pt x="1314" y="1440"/>
                  </a:lnTo>
                  <a:lnTo>
                    <a:pt x="1244" y="1469"/>
                  </a:lnTo>
                  <a:lnTo>
                    <a:pt x="1173" y="1494"/>
                  </a:lnTo>
                  <a:lnTo>
                    <a:pt x="1098" y="1511"/>
                  </a:lnTo>
                  <a:lnTo>
                    <a:pt x="1024" y="1524"/>
                  </a:lnTo>
                  <a:lnTo>
                    <a:pt x="949" y="1532"/>
                  </a:lnTo>
                  <a:lnTo>
                    <a:pt x="875" y="1536"/>
                  </a:lnTo>
                  <a:lnTo>
                    <a:pt x="801" y="1536"/>
                  </a:lnTo>
                  <a:lnTo>
                    <a:pt x="726" y="1533"/>
                  </a:lnTo>
                  <a:lnTo>
                    <a:pt x="653" y="1527"/>
                  </a:lnTo>
                  <a:lnTo>
                    <a:pt x="583" y="1519"/>
                  </a:lnTo>
                  <a:lnTo>
                    <a:pt x="515" y="1507"/>
                  </a:lnTo>
                  <a:lnTo>
                    <a:pt x="449" y="1495"/>
                  </a:lnTo>
                  <a:lnTo>
                    <a:pt x="385" y="1481"/>
                  </a:lnTo>
                  <a:lnTo>
                    <a:pt x="325" y="1466"/>
                  </a:lnTo>
                  <a:lnTo>
                    <a:pt x="270" y="1450"/>
                  </a:lnTo>
                  <a:lnTo>
                    <a:pt x="217" y="1434"/>
                  </a:lnTo>
                  <a:lnTo>
                    <a:pt x="169" y="1419"/>
                  </a:lnTo>
                  <a:lnTo>
                    <a:pt x="127" y="1405"/>
                  </a:lnTo>
                  <a:lnTo>
                    <a:pt x="90" y="1390"/>
                  </a:lnTo>
                  <a:lnTo>
                    <a:pt x="58" y="1379"/>
                  </a:lnTo>
                  <a:lnTo>
                    <a:pt x="33" y="1368"/>
                  </a:lnTo>
                  <a:lnTo>
                    <a:pt x="16" y="1361"/>
                  </a:lnTo>
                  <a:lnTo>
                    <a:pt x="4" y="1357"/>
                  </a:lnTo>
                  <a:lnTo>
                    <a:pt x="0" y="1355"/>
                  </a:lnTo>
                  <a:lnTo>
                    <a:pt x="0" y="1349"/>
                  </a:lnTo>
                  <a:lnTo>
                    <a:pt x="3" y="1336"/>
                  </a:lnTo>
                  <a:lnTo>
                    <a:pt x="4" y="1316"/>
                  </a:lnTo>
                  <a:lnTo>
                    <a:pt x="9" y="1287"/>
                  </a:lnTo>
                  <a:lnTo>
                    <a:pt x="14" y="1250"/>
                  </a:lnTo>
                  <a:lnTo>
                    <a:pt x="22" y="1209"/>
                  </a:lnTo>
                  <a:lnTo>
                    <a:pt x="32" y="1161"/>
                  </a:lnTo>
                  <a:lnTo>
                    <a:pt x="44" y="1109"/>
                  </a:lnTo>
                  <a:lnTo>
                    <a:pt x="57" y="1053"/>
                  </a:lnTo>
                  <a:lnTo>
                    <a:pt x="73" y="993"/>
                  </a:lnTo>
                  <a:lnTo>
                    <a:pt x="92" y="929"/>
                  </a:lnTo>
                  <a:lnTo>
                    <a:pt x="114" y="865"/>
                  </a:lnTo>
                  <a:lnTo>
                    <a:pt x="138" y="798"/>
                  </a:lnTo>
                  <a:lnTo>
                    <a:pt x="166" y="729"/>
                  </a:lnTo>
                  <a:lnTo>
                    <a:pt x="197" y="661"/>
                  </a:lnTo>
                  <a:lnTo>
                    <a:pt x="230" y="592"/>
                  </a:lnTo>
                  <a:lnTo>
                    <a:pt x="268" y="525"/>
                  </a:lnTo>
                  <a:lnTo>
                    <a:pt x="311" y="459"/>
                  </a:lnTo>
                  <a:lnTo>
                    <a:pt x="356" y="395"/>
                  </a:lnTo>
                  <a:lnTo>
                    <a:pt x="405" y="334"/>
                  </a:lnTo>
                  <a:lnTo>
                    <a:pt x="459" y="277"/>
                  </a:lnTo>
                  <a:lnTo>
                    <a:pt x="518" y="223"/>
                  </a:lnTo>
                  <a:lnTo>
                    <a:pt x="580" y="175"/>
                  </a:lnTo>
                  <a:lnTo>
                    <a:pt x="647" y="131"/>
                  </a:lnTo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33333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135003" dir="2928844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27" name="Group 11"/>
            <p:cNvGrpSpPr>
              <a:grpSpLocks/>
            </p:cNvGrpSpPr>
            <p:nvPr/>
          </p:nvGrpSpPr>
          <p:grpSpPr bwMode="auto">
            <a:xfrm>
              <a:off x="2406" y="2112"/>
              <a:ext cx="773" cy="768"/>
              <a:chOff x="2016" y="1920"/>
              <a:chExt cx="1680" cy="1680"/>
            </a:xfrm>
          </p:grpSpPr>
          <p:sp>
            <p:nvSpPr>
              <p:cNvPr id="34" name="Oval 12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2431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rgbClr val="FFFFFF"/>
                </a:solidFill>
                <a:round/>
                <a:headEnd/>
                <a:tailEnd/>
              </a:ln>
              <a:effectLst>
                <a:outerShdw dist="91581" dir="3378596" algn="ctr" rotWithShape="0">
                  <a:srgbClr val="B2B2B2"/>
                </a:outerShdw>
              </a:effectLst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Формы работы</a:t>
                </a: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с родителями </a:t>
                </a:r>
              </a:p>
            </p:txBody>
          </p:sp>
          <p:sp>
            <p:nvSpPr>
              <p:cNvPr id="35" name="Freeform 13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33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BBF6EE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8" name="Text Box 14"/>
            <p:cNvSpPr txBox="1">
              <a:spLocks noChangeArrowheads="1"/>
            </p:cNvSpPr>
            <p:nvPr/>
          </p:nvSpPr>
          <p:spPr bwMode="gray">
            <a:xfrm>
              <a:off x="1588" y="1714"/>
              <a:ext cx="940" cy="4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Выставка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«Музыкальная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мастерская»</a:t>
              </a:r>
              <a:endParaRPr kumimoji="0" lang="en-US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Text Box 15"/>
            <p:cNvSpPr txBox="1">
              <a:spLocks noChangeArrowheads="1"/>
            </p:cNvSpPr>
            <p:nvPr/>
          </p:nvSpPr>
          <p:spPr bwMode="gray">
            <a:xfrm>
              <a:off x="2355" y="1182"/>
              <a:ext cx="988" cy="6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Создание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предметно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– развивающей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среды</a:t>
              </a:r>
              <a:endParaRPr kumimoji="0" lang="en-US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Text Box 16"/>
            <p:cNvSpPr txBox="1">
              <a:spLocks noChangeArrowheads="1"/>
            </p:cNvSpPr>
            <p:nvPr/>
          </p:nvSpPr>
          <p:spPr bwMode="gray">
            <a:xfrm>
              <a:off x="3290" y="1732"/>
              <a:ext cx="908" cy="6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Музыкальные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праздники,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утренники и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развлечения</a:t>
              </a:r>
              <a:endParaRPr kumimoji="0" lang="en-US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Text Box 17"/>
            <p:cNvSpPr txBox="1">
              <a:spLocks noChangeArrowheads="1"/>
            </p:cNvSpPr>
            <p:nvPr/>
          </p:nvSpPr>
          <p:spPr bwMode="gray">
            <a:xfrm>
              <a:off x="1285" y="2634"/>
              <a:ext cx="1370" cy="7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Семейные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Фестивали: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altLang="ru-RU" sz="1600" b="1" kern="0" dirty="0" smtClean="0">
                  <a:solidFill>
                    <a:srgbClr val="000000"/>
                  </a:solidFill>
                </a:rPr>
                <a:t>«Никто не забыт –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Ничто не забыто»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altLang="ru-RU" sz="1600" b="1" kern="0" dirty="0" smtClean="0">
                  <a:solidFill>
                    <a:srgbClr val="000000"/>
                  </a:solidFill>
                </a:rPr>
                <a:t>«Самарский край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altLang="ru-RU" sz="1600" b="1" kern="0" dirty="0" smtClean="0">
                  <a:solidFill>
                    <a:srgbClr val="000000"/>
                  </a:solidFill>
                </a:rPr>
                <a:t> – Душа России»</a:t>
              </a:r>
              <a:endParaRPr kumimoji="0" lang="en-US" alt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Text Box 18"/>
            <p:cNvSpPr txBox="1">
              <a:spLocks noChangeArrowheads="1"/>
            </p:cNvSpPr>
            <p:nvPr/>
          </p:nvSpPr>
          <p:spPr bwMode="gray">
            <a:xfrm>
              <a:off x="2893" y="2691"/>
              <a:ext cx="1415" cy="6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Проекты: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«Самара-город мой родной»,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«Спасибо деду за победу»,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«Самарский край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– Душа России»</a:t>
              </a:r>
              <a:endParaRPr kumimoji="0" lang="en-US" alt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Text Box 19"/>
            <p:cNvSpPr txBox="1">
              <a:spLocks noChangeArrowheads="1"/>
            </p:cNvSpPr>
            <p:nvPr/>
          </p:nvSpPr>
          <p:spPr bwMode="gray">
            <a:xfrm>
              <a:off x="2406" y="3150"/>
              <a:ext cx="843" cy="4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Участие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в подготовке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к конкурсам</a:t>
              </a:r>
              <a:endParaRPr kumimoji="0" lang="en-US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565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525" y="624434"/>
            <a:ext cx="817415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Выставка «Музыкальная</a:t>
            </a:r>
            <a:r>
              <a:rPr lang="ru-RU" sz="3600" b="1" dirty="0">
                <a:solidFill>
                  <a:srgbClr val="0070C0"/>
                </a:solidFill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</a:rPr>
              <a:t>мастерская</a:t>
            </a:r>
            <a:r>
              <a:rPr lang="ru-RU" sz="3600" b="1" dirty="0">
                <a:solidFill>
                  <a:srgbClr val="0070C0"/>
                </a:solidFill>
              </a:rPr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60355" flipH="1" flipV="1">
            <a:off x="104305" y="2405471"/>
            <a:ext cx="4621627" cy="30810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3750" y="1422779"/>
            <a:ext cx="3514300" cy="23428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2817" y="3946016"/>
            <a:ext cx="4296166" cy="286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398" y="788207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Создание </a:t>
            </a:r>
            <a:r>
              <a:rPr lang="ru-RU" sz="3600" b="1" dirty="0" smtClean="0">
                <a:solidFill>
                  <a:srgbClr val="0070C0"/>
                </a:solidFill>
              </a:rPr>
              <a:t>предметно - развивающей среды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4362" y="1760705"/>
            <a:ext cx="4008265" cy="26721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4525" y="4523272"/>
            <a:ext cx="5837223" cy="20675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568306" y="2085788"/>
            <a:ext cx="3933342" cy="2622228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26958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66" y="556195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Музыкальные </a:t>
            </a:r>
            <a:r>
              <a:rPr lang="ru-RU" sz="3600" b="1" dirty="0" smtClean="0">
                <a:solidFill>
                  <a:srgbClr val="0070C0"/>
                </a:solidFill>
              </a:rPr>
              <a:t>праздники, утренники </a:t>
            </a:r>
            <a:r>
              <a:rPr lang="ru-RU" sz="3600" b="1" dirty="0">
                <a:solidFill>
                  <a:srgbClr val="0070C0"/>
                </a:solidFill>
              </a:rPr>
              <a:t>и </a:t>
            </a:r>
            <a:r>
              <a:rPr lang="ru-RU" sz="3600" b="1" dirty="0" smtClean="0">
                <a:solidFill>
                  <a:srgbClr val="0070C0"/>
                </a:solidFill>
              </a:rPr>
              <a:t>развлечения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124" y="1968688"/>
            <a:ext cx="5227093" cy="34847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398887">
            <a:off x="4712961" y="2554906"/>
            <a:ext cx="4802543" cy="3201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88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002" y="1279526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Проекты:</a:t>
            </a:r>
            <a:br>
              <a:rPr lang="ru-RU" sz="3600" b="1" dirty="0">
                <a:solidFill>
                  <a:srgbClr val="0070C0"/>
                </a:solidFill>
              </a:rPr>
            </a:br>
            <a:r>
              <a:rPr lang="ru-RU" sz="3600" b="1" dirty="0">
                <a:solidFill>
                  <a:srgbClr val="0070C0"/>
                </a:solidFill>
              </a:rPr>
              <a:t>«Самара-город мой родной», </a:t>
            </a:r>
            <a:br>
              <a:rPr lang="ru-RU" sz="3600" b="1" dirty="0">
                <a:solidFill>
                  <a:srgbClr val="0070C0"/>
                </a:solidFill>
              </a:rPr>
            </a:br>
            <a:r>
              <a:rPr lang="ru-RU" sz="3600" b="1" dirty="0">
                <a:solidFill>
                  <a:srgbClr val="0070C0"/>
                </a:solidFill>
              </a:rPr>
              <a:t>«Спасибо деду за победу», </a:t>
            </a:r>
            <a:br>
              <a:rPr lang="ru-RU" sz="3600" b="1" dirty="0">
                <a:solidFill>
                  <a:srgbClr val="0070C0"/>
                </a:solidFill>
              </a:rPr>
            </a:br>
            <a:r>
              <a:rPr lang="ru-RU" sz="3600" b="1" dirty="0">
                <a:solidFill>
                  <a:srgbClr val="0070C0"/>
                </a:solidFill>
              </a:rPr>
              <a:t>«Самарский край </a:t>
            </a:r>
            <a:br>
              <a:rPr lang="ru-RU" sz="3600" b="1" dirty="0">
                <a:solidFill>
                  <a:srgbClr val="0070C0"/>
                </a:solidFill>
              </a:rPr>
            </a:br>
            <a:r>
              <a:rPr lang="ru-RU" sz="3600" b="1" dirty="0">
                <a:solidFill>
                  <a:srgbClr val="0070C0"/>
                </a:solidFill>
              </a:rPr>
              <a:t>– Душа России»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333" y="2842145"/>
            <a:ext cx="5624585" cy="374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88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6633" y="2041433"/>
            <a:ext cx="4655656" cy="31037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229" y="515252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Участие </a:t>
            </a:r>
            <a:r>
              <a:rPr lang="ru-RU" sz="3600" b="1" dirty="0" smtClean="0">
                <a:solidFill>
                  <a:srgbClr val="0070C0"/>
                </a:solidFill>
              </a:rPr>
              <a:t>в </a:t>
            </a:r>
            <a:r>
              <a:rPr lang="ru-RU" sz="3600" b="1" dirty="0">
                <a:solidFill>
                  <a:srgbClr val="0070C0"/>
                </a:solidFill>
              </a:rPr>
              <a:t>подготовке </a:t>
            </a:r>
            <a:r>
              <a:rPr lang="ru-RU" sz="3600" b="1" dirty="0" smtClean="0">
                <a:solidFill>
                  <a:srgbClr val="0070C0"/>
                </a:solidFill>
              </a:rPr>
              <a:t>к </a:t>
            </a:r>
            <a:r>
              <a:rPr lang="ru-RU" sz="3600" b="1" dirty="0">
                <a:solidFill>
                  <a:srgbClr val="0070C0"/>
                </a:solidFill>
              </a:rPr>
              <a:t>конкурсам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456" y="4312691"/>
            <a:ext cx="4684359" cy="23405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421" y="1445357"/>
            <a:ext cx="3789212" cy="2526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51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44546A"/>
      </a:dk2>
      <a:lt2>
        <a:srgbClr val="EBDAE2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34A90"/>
      </a:hlink>
      <a:folHlink>
        <a:srgbClr val="954F7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373</TotalTime>
  <Words>245</Words>
  <Application>Microsoft Office PowerPoint</Application>
  <PresentationFormat>Экран (4:3)</PresentationFormat>
  <Paragraphs>64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Фестиваль как форма поддержки образовательных инициатив семьи.</vt:lpstr>
      <vt:lpstr>Презентация PowerPoint</vt:lpstr>
      <vt:lpstr>Презентация PowerPoint</vt:lpstr>
      <vt:lpstr>Презентация PowerPoint</vt:lpstr>
      <vt:lpstr>Выставка «Музыкальная мастерская» </vt:lpstr>
      <vt:lpstr>Создание предметно - развивающей среды </vt:lpstr>
      <vt:lpstr>Музыкальные праздники, утренники и развлечения </vt:lpstr>
      <vt:lpstr>Проекты: «Самара-город мой родной»,  «Спасибо деду за победу»,  «Самарский край  – Душа России» </vt:lpstr>
      <vt:lpstr>Участие в подготовке к конкурсам </vt:lpstr>
      <vt:lpstr>Семейные фестивали: «Никто не забыт – Ничто не забыто», «Самарский край – Душа России» </vt:lpstr>
      <vt:lpstr>Презентация PowerPoint</vt:lpstr>
      <vt:lpstr>Определение темы</vt:lpstr>
      <vt:lpstr>Мотивация детей и родителей</vt:lpstr>
      <vt:lpstr>Консультации для родителей по подготовке к фестивалю</vt:lpstr>
      <vt:lpstr>Подготовка номеров</vt:lpstr>
      <vt:lpstr>Проведение Фестиваля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Елена</cp:lastModifiedBy>
  <cp:revision>30</cp:revision>
  <dcterms:created xsi:type="dcterms:W3CDTF">2014-07-11T19:10:49Z</dcterms:created>
  <dcterms:modified xsi:type="dcterms:W3CDTF">2018-11-15T18:57:18Z</dcterms:modified>
</cp:coreProperties>
</file>