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1" r:id="rId5"/>
    <p:sldId id="262" r:id="rId6"/>
    <p:sldId id="265" r:id="rId7"/>
    <p:sldId id="266" r:id="rId8"/>
    <p:sldId id="267" r:id="rId9"/>
    <p:sldId id="269" r:id="rId10"/>
    <p:sldId id="271" r:id="rId11"/>
    <p:sldId id="273" r:id="rId12"/>
    <p:sldId id="280" r:id="rId13"/>
    <p:sldId id="281" r:id="rId14"/>
    <p:sldId id="282" r:id="rId15"/>
    <p:sldId id="283" r:id="rId16"/>
    <p:sldId id="28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148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476672"/>
            <a:ext cx="8134672" cy="4952592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привить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культурно - гигиенические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навыки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дошкольнику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Уроки для детей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 взрослых.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5286388"/>
            <a:ext cx="8136904" cy="1357322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Подготовила :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Гайдай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Е.Н.-воспитатель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высшей кв.категории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облегчить ребенку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освоение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новых навыков, необходимо сделать этот процесс доступным, интересным и увлекательным.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делать это надо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педагогически тонко, ненавязчиво.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 этом воспитателю важно учитывать возрастную особенность детей третьего года жизни –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стремление к самостоятельности.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протяжении раннего дошкольного возраста ребенок приобретает много навыков, овладение которыми требует от него определенных усилий.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более легкого овладения определенными навыками действия членят на несколько операций</a:t>
            </a:r>
            <a:r>
              <a:rPr lang="ru-RU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1956698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633670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гигиенических навыков включает широкий круг задач, и для их успешного решения рекомендуется использовать целый ряд педагогических приемов с учетом возраста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детей:</a:t>
            </a:r>
          </a:p>
          <a:p>
            <a:pPr marL="514350" lvl="0" indent="-514350" algn="just">
              <a:buAutoNum type="arabicPeriod"/>
            </a:pPr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 </a:t>
            </a: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объяснение</a:t>
            </a:r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514350" indent="-514350" algn="just">
              <a:buFont typeface="Arial" pitchFamily="34" charset="0"/>
              <a:buAutoNum type="arabicPeriod"/>
            </a:pP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Упражнение и контроль.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 algn="just">
              <a:buFont typeface="Arial" pitchFamily="34" charset="0"/>
              <a:buAutoNum type="arabicPeriod"/>
            </a:pP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Пример взрослых.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 algn="just">
              <a:buFont typeface="Arial" pitchFamily="34" charset="0"/>
              <a:buAutoNum type="arabicPeriod"/>
            </a:pP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Игровые приемы.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 algn="just">
              <a:buFont typeface="Arial" pitchFamily="34" charset="0"/>
              <a:buAutoNum type="arabicPeriod"/>
            </a:pPr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</a:t>
            </a: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иллюстраций, художественного слова, фольклора, книг, бесед, инсценировок. </a:t>
            </a:r>
            <a:endParaRPr lang="ru-RU" sz="2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 algn="just">
              <a:buFont typeface="Arial" pitchFamily="34" charset="0"/>
              <a:buAutoNum type="arabicPeriod"/>
            </a:pPr>
            <a:r>
              <a:rPr lang="ru-RU" sz="2400" b="1" cap="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cap="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динство требований со стороны взрослых.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 algn="just">
              <a:buFont typeface="Arial" pitchFamily="34" charset="0"/>
              <a:buAutoNum type="arabicPeriod"/>
            </a:pP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lvl="0" indent="-514350" algn="just">
              <a:buAutoNum type="arabicPeriod"/>
            </a:pPr>
            <a:endParaRPr lang="ru-RU" dirty="0"/>
          </a:p>
          <a:p>
            <a:pPr marL="0" indent="0" algn="ctr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89908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cap="all" dirty="0" smtClean="0"/>
              <a:t/>
            </a:r>
            <a:br>
              <a:rPr lang="ru-RU" b="1" cap="all" dirty="0" smtClean="0"/>
            </a:br>
            <a:r>
              <a:rPr lang="ru-RU" b="1" cap="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динство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требований со стороны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взрослых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приобретает гигиенические навыки в общении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воспитателем, помощником воспитателя и, конечно,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семье.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Обязанность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постоянно закреплять гигиенические навыки, воспитываемые в детском саду.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Важно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чтобы взрослые подавали ребенку пример и сами соблюдали гигиенические правила.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05360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0226"/>
          </a:xfrm>
        </p:spPr>
        <p:txBody>
          <a:bodyPr>
            <a:normAutofit fontScale="90000"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Советы родителям 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развитию культурно-гигиенических навыков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3-4 года жизни.</a:t>
            </a:r>
            <a:r>
              <a:rPr lang="ru-RU" sz="2400" dirty="0"/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этого возраста стремятся и могут быть самостоятельными, только если для этого созданы следующие условия: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умывания дома поставьте скамеечку или табуретку, стоя на которой малыш сможет достать кран; 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полотенце должно быть небольшим, чтобы ребенок легко мог им вытереться; 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повесьте полотенце на высоте, доступной для ребенка, чтобы он мог снять его и повесить сам; 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умывание должно вызывать у малыша приятные эмоции (вода не очень холодная и не затекает в рукава);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кормления лучше иметь подходящие для роста ребенка стол и стулья;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87968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90266"/>
          </a:xfrm>
        </p:spPr>
        <p:txBody>
          <a:bodyPr>
            <a:no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Советы родителям 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развитию культурно-гигиенических навыков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3-4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года жизни.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Дети этого возраста стремятся и могут быть самостоятельными, только если для этого созданы следующие условия: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780928"/>
            <a:ext cx="8229600" cy="3345235"/>
          </a:xfrm>
        </p:spPr>
        <p:txBody>
          <a:bodyPr>
            <a:normAutofit fontScale="62500" lnSpcReduction="20000"/>
          </a:bodyPr>
          <a:lstStyle/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найти доступное место для хранения предметов сервировки стола (салфеток, посуды и др.);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может сидеть и за общим столом, когда вся семья в сборе;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покажите ребенку пример культуры поведения за столом, не делайте замечаний при какой-либо неудаче, неловком действии; 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незаметно помогите малышу, похвалите его за самостоятельность и аккуратность;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привлекайте ребенка к участию в приготовлении еды;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предложите ребенку поставить стул к столу, принести 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постелить салфетку, принести тарелку, ложку и т. д.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29526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Выполнение этих действий создает у ребенка установку на прием пищи, положительно влияет на его аппетит.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Кроме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того, это приучит малыша к труду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самостоятельности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пропустите этот благоприятный период, когда ребенок все хочет делать самостоятельно, когда его привлекают действия с предметами.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Наверстать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упущенное впоследствии будет очень сложно.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взрослых – помогать малышу</a:t>
            </a:r>
            <a:r>
              <a:rPr lang="ru-RU" b="1" dirty="0"/>
              <a:t>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04127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02234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младшем возрасте </a:t>
            </a:r>
            <a:r>
              <a:rPr lang="ru-RU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хочет, но еще не </a:t>
            </a:r>
            <a:r>
              <a:rPr lang="ru-RU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умеет действовать </a:t>
            </a:r>
            <a:r>
              <a:rPr lang="ru-RU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 предметами – одеждой и </a:t>
            </a:r>
            <a:r>
              <a:rPr lang="ru-RU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обувью</a:t>
            </a:r>
            <a:r>
              <a:rPr lang="ru-RU" dirty="0" smtClean="0"/>
              <a:t>.</a:t>
            </a:r>
            <a:r>
              <a:rPr lang="ru-RU" dirty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</a:t>
            </a:r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 хотите, чтобы ребенок действовал сам и получал удовольствие, надо придерживаться следующих правил: </a:t>
            </a:r>
            <a:b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/>
              <a:t>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536504"/>
          </a:xfrm>
        </p:spPr>
        <p:txBody>
          <a:bodyPr>
            <a:normAutofit fontScale="55000" lnSpcReduction="20000"/>
          </a:bodyPr>
          <a:lstStyle/>
          <a:p>
            <a:pPr lvl="0"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раздевание должно «готовить» одевание, то есть одежда и обувь должны быть сняты и разложены таким образом, чтобы облегчить ребенку одевание;</a:t>
            </a:r>
          </a:p>
          <a:p>
            <a:pPr lvl="0"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ребенка должны быть стульчик, на котором он одевается и раздевается перед сном, на прогулку, а также вешалка для верхней одежды, расположенная на уровне его роста; </a:t>
            </a:r>
          </a:p>
          <a:p>
            <a:pPr lvl="0"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хвалите ребенка за те действия, которые он делает правильно, прилагает усилия; </a:t>
            </a:r>
          </a:p>
          <a:p>
            <a:pPr lvl="0"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том случае если ребенку действие дается легко, хвалить не надо – в похвале должна быть мера;</a:t>
            </a:r>
          </a:p>
          <a:p>
            <a:pPr lvl="0"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сначала ребенку нужна будет помощь, которая не подавляет в нем стремление к самостоятельности; </a:t>
            </a:r>
          </a:p>
          <a:p>
            <a:pPr lvl="0"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совместным действием только чуть-чуть поправляйте движение ребенка, он должен почувствовать, что действие приводит к желаемому результату; </a:t>
            </a:r>
          </a:p>
          <a:p>
            <a:pPr lvl="0"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обратите внимание: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сначала действие совершается ребенком, и лишь после неудавшейся попытки </a:t>
            </a:r>
            <a:r>
              <a:rPr lang="ru-RU" cap="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ы приходите ему на помощь, причем не делая за него, а способствуя самостоятельной деятельности.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63733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Гигиеническое воспитание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– это часть общего воспитания, а гигиенические навыки – это неотъемлемая часть культурного поведения (по определению Н. Б. Мирской). 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дошкольном детстве ребенок проходит операционно-технический этап, 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 как осваивается большинство культурно-гигиенических навыков.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Навык – это частично автоматизированное действие, формируемое в результате многократных повторений и упражнений.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того чтобы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 выработался навык, взрослый показывает ему каждую операцию, составляющую действие, и, комментируя ее, отмечает предметы и условия, в которых она протекает.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Затем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взрослый действует вместе с малышом, выполняя сопряженные действия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/>
              <a:t> </a:t>
            </a:r>
            <a:endParaRPr lang="ru-RU" dirty="0" smtClean="0"/>
          </a:p>
          <a:p>
            <a:pPr marL="0" indent="0" algn="just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берет его руки в свои, намыливает 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подставляет под струю воды.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ребенка складывается сенсомоторный образ действия, а также образ составляющих действие операций и условий, в которых оно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протекает.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57680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Культурно-гигиенические навыки направлены на самого ребенка.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Выполняя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санитарно-гигиенические процедуры, малыш осознает самого себя.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него формируется представление о собственном теле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/>
              <a:t> </a:t>
            </a:r>
            <a:endParaRPr lang="ru-RU" dirty="0" smtClean="0"/>
          </a:p>
          <a:p>
            <a:pPr marL="0" indent="0" algn="just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одевании и умывании ребенок, рассматривая свое отражение в зеркале, приходит к пониманию некоторых изменений, происходящих в нем самом в ходе бытового процесса: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лицо из грязного превратилось в чистое, волосы из растрепанных стали красиво причесанными</a:t>
            </a:r>
          </a:p>
        </p:txBody>
      </p:sp>
    </p:spTree>
    <p:extLst>
      <p:ext uri="{BB962C8B-B14F-4D97-AF65-F5344CB8AC3E}">
        <p14:creationId xmlns:p14="http://schemas.microsoft.com/office/powerpoint/2010/main" xmlns="" val="3867606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начинает контролировать свой внешний вид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обращает внимание на грязные руки, замечает неполадки в одежде, просит взрослого помочь привести себя в порядок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 есть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малыша формируется потребность в чистоте и опрятности.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культурно-гигиенических навыков связано 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использованием соответствующих предметов: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мыла, полотенца, ложки, чашки и т. д. </a:t>
            </a:r>
          </a:p>
        </p:txBody>
      </p:sp>
    </p:spTree>
    <p:extLst>
      <p:ext uri="{BB962C8B-B14F-4D97-AF65-F5344CB8AC3E}">
        <p14:creationId xmlns:p14="http://schemas.microsoft.com/office/powerpoint/2010/main" xmlns="" val="337296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192688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быту малыш встречается с разнообразными предметами и явлениями, которые наталкивают его на первые открытия, стимулируют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познавательные интересы и любознательность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видит, что полотенце было сухим, а когда вытерли руки, оно стало мокрым; мыло было большим, а после употребления уменьшилось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взрослый постоянно обращает внимание ребенка на подобные преобразования предметов, малыш скоро начинает замечать все, на его взгляд, необычное и пытаться объяснить, установить простейшие причинно-следственные связи.</a:t>
            </a:r>
          </a:p>
        </p:txBody>
      </p:sp>
    </p:spTree>
    <p:extLst>
      <p:ext uri="{BB962C8B-B14F-4D97-AF65-F5344CB8AC3E}">
        <p14:creationId xmlns:p14="http://schemas.microsoft.com/office/powerpoint/2010/main" xmlns="" val="685444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и приемы воспитания </a:t>
            </a:r>
            <a:br>
              <a:rPr lang="ru-RU" sz="2400" b="1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культурно-гигиенических навыков </a:t>
            </a:r>
            <a:br>
              <a:rPr lang="ru-RU" sz="2400" b="1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 </a:t>
            </a:r>
            <a:r>
              <a:rPr lang="ru-RU" sz="2400" b="1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младшего возраста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824536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помощью методов воспитания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корректируется поведение детей,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формируются качества личности, 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обогащается опыт их деятельности,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общения и отношений. 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этом педагоги тщательно отбирают методы, ориентируясь на закономерности, присущие специально организованному воспитательному процессу.</a:t>
            </a:r>
          </a:p>
          <a:p>
            <a:pPr marL="0" indent="0" algn="just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55240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6048672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воспитания в различных педагогических ситуациях должны постоянно варьироваться, в этом и проявляется профессиональный и творческий подход педагога 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процессу воспитания</a:t>
            </a:r>
            <a:r>
              <a:rPr lang="ru-RU" dirty="0"/>
              <a:t>. </a:t>
            </a:r>
            <a:endParaRPr lang="ru-RU" dirty="0" smtClean="0"/>
          </a:p>
          <a:p>
            <a:pPr algn="just"/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Прием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это частное проявление того или другого метода воспитания. 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Можно сказать, что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прием – это отдельное действие воспитателя внутри конкретного метода. 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отношению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методу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воспитания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прием носит подчинительный характер. </a:t>
            </a:r>
          </a:p>
          <a:p>
            <a:pPr marL="0" indent="0" algn="ctr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17588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методам формирования гигиенических навыков можно отнести: </a:t>
            </a:r>
            <a:br>
              <a:rPr lang="ru-RU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7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разъяснение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необходимости выполнения режимных моментов, гигиенических процедур;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взрослого;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приучение, упражнение;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воспитывающих ситуаций;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поощрение, которое помогает ребенку поверить в свои силы (особенно в освоении новых навыков).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17224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233</TotalTime>
  <Words>839</Words>
  <Application>Microsoft Office PowerPoint</Application>
  <PresentationFormat>Экран (4:3)</PresentationFormat>
  <Paragraphs>80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Как привить  культурно - гигиенические  навыки дошкольнику.   Уроки для детей  и взрослых.    </vt:lpstr>
      <vt:lpstr>Слайд 2</vt:lpstr>
      <vt:lpstr>Слайд 3</vt:lpstr>
      <vt:lpstr>Слайд 4</vt:lpstr>
      <vt:lpstr>Слайд 5</vt:lpstr>
      <vt:lpstr>Слайд 6</vt:lpstr>
      <vt:lpstr>Методы и приемы воспитания  культурно-гигиенических навыков  у детей младшего возраста</vt:lpstr>
      <vt:lpstr>Слайд 8</vt:lpstr>
      <vt:lpstr> К методам формирования гигиенических навыков можно отнести:  </vt:lpstr>
      <vt:lpstr>Слайд 10</vt:lpstr>
      <vt:lpstr>Слайд 11</vt:lpstr>
      <vt:lpstr> единство требований со стороны взрослых  </vt:lpstr>
      <vt:lpstr>Советы родителям  по развитию культурно-гигиенических навыков у детей 3-4 года жизни. Дети этого возраста стремятся и могут быть самостоятельными, только если для этого созданы следующие условия: </vt:lpstr>
      <vt:lpstr>Советы родителям  по развитию культурно-гигиенических навыков у детей 3-4 года жизни. Дети этого возраста стремятся и могут быть самостоятельными, только если для этого созданы следующие условия: </vt:lpstr>
      <vt:lpstr>Слайд 15</vt:lpstr>
      <vt:lpstr>  В младшем возрасте ребенок хочет, но еще не умеет действовать с предметами – одеждой и обувью.  Если Вы хотите, чтобы ребенок действовал сам и получал удовольствие, надо придерживаться следующих правил: 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ШКОЛА ПЕДАГОГОВ.  Как привить  культурно - гигиенические и трудовые навыки дошкольнику.  Уроки Плюшика для детей и взрослых.</dc:title>
  <dc:creator>Елена</dc:creator>
  <cp:lastModifiedBy>сад</cp:lastModifiedBy>
  <cp:revision>15</cp:revision>
  <dcterms:created xsi:type="dcterms:W3CDTF">2017-04-02T16:25:49Z</dcterms:created>
  <dcterms:modified xsi:type="dcterms:W3CDTF">2018-11-15T10:34:50Z</dcterms:modified>
</cp:coreProperties>
</file>