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8" r:id="rId3"/>
    <p:sldId id="262" r:id="rId4"/>
    <p:sldId id="260" r:id="rId5"/>
    <p:sldId id="261" r:id="rId6"/>
    <p:sldId id="264"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CC"/>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576" autoAdjust="0"/>
  </p:normalViewPr>
  <p:slideViewPr>
    <p:cSldViewPr>
      <p:cViewPr varScale="1">
        <p:scale>
          <a:sx n="69" d="100"/>
          <a:sy n="69" d="100"/>
        </p:scale>
        <p:origin x="1416" y="78"/>
      </p:cViewPr>
      <p:guideLst>
        <p:guide orient="horz" pos="2160"/>
        <p:guide pos="2880"/>
      </p:guideLst>
    </p:cSldViewPr>
  </p:slideViewPr>
  <p:outlineViewPr>
    <p:cViewPr>
      <p:scale>
        <a:sx n="33" d="100"/>
        <a:sy n="33" d="100"/>
      </p:scale>
      <p:origin x="24"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p>
            <a:fld id="{C01A0FE1-4874-4AD0-AAB1-B0D19722CBD0}" type="datetimeFigureOut">
              <a:rPr lang="ru-RU" smtClean="0"/>
              <a:pPr/>
              <a:t>14.11.2018</a:t>
            </a:fld>
            <a:endParaRPr lang="ru-RU"/>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EC92D809-1756-4E7D-9BF0-9F32E8893C4D}" type="slidenum">
              <a:rPr lang="ru-RU" smtClean="0"/>
              <a:pPr/>
              <a:t>‹#›</a:t>
            </a:fld>
            <a:endParaRPr lang="ru-RU"/>
          </a:p>
        </p:txBody>
      </p:sp>
      <p:sp>
        <p:nvSpPr>
          <p:cNvPr id="12" name="Нижний колонтитул 11"/>
          <p:cNvSpPr>
            <a:spLocks noGrp="1"/>
          </p:cNvSpPr>
          <p:nvPr>
            <p:ph type="ftr" sz="quarter" idx="12"/>
          </p:nvPr>
        </p:nvSpPr>
        <p:spPr>
          <a:xfrm>
            <a:off x="1600200" y="6509004"/>
            <a:ext cx="3907464" cy="274320"/>
          </a:xfrm>
        </p:spPr>
        <p:txBody>
          <a:bodyPr vert="horz" rtlCol="0"/>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01A0FE1-4874-4AD0-AAB1-B0D19722CBD0}" type="datetimeFigureOut">
              <a:rPr lang="ru-RU" smtClean="0"/>
              <a:pPr/>
              <a:t>14.11.2018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C92D809-1756-4E7D-9BF0-9F32E8893C4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01A0FE1-4874-4AD0-AAB1-B0D19722CBD0}" type="datetimeFigureOut">
              <a:rPr lang="ru-RU" smtClean="0"/>
              <a:pPr/>
              <a:t>14.11.2018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C92D809-1756-4E7D-9BF0-9F32E8893C4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01A0FE1-4874-4AD0-AAB1-B0D19722CBD0}" type="datetimeFigureOut">
              <a:rPr lang="ru-RU" smtClean="0"/>
              <a:pPr/>
              <a:t>14.11.2018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C92D809-1756-4E7D-9BF0-9F32E8893C4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p>
            <a:fld id="{C01A0FE1-4874-4AD0-AAB1-B0D19722CBD0}" type="datetimeFigureOut">
              <a:rPr lang="ru-RU" smtClean="0"/>
              <a:pPr/>
              <a:t>14.11.2018</a:t>
            </a:fld>
            <a:endParaRPr lang="ru-RU"/>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EC92D809-1756-4E7D-9BF0-9F32E8893C4D}" type="slidenum">
              <a:rPr lang="ru-RU" smtClean="0"/>
              <a:pPr/>
              <a:t>‹#›</a:t>
            </a:fld>
            <a:endParaRPr lang="ru-RU"/>
          </a:p>
        </p:txBody>
      </p:sp>
      <p:sp>
        <p:nvSpPr>
          <p:cNvPr id="10" name="Нижний колонтитул 9"/>
          <p:cNvSpPr>
            <a:spLocks noGrp="1"/>
          </p:cNvSpPr>
          <p:nvPr>
            <p:ph type="ftr" sz="quarter" idx="12"/>
          </p:nvPr>
        </p:nvSpPr>
        <p:spPr>
          <a:xfrm>
            <a:off x="1600200" y="6513670"/>
            <a:ext cx="3907464" cy="274320"/>
          </a:xfrm>
        </p:spPr>
        <p:txBody>
          <a:bodyPr vert="horz" rtlCol="0"/>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01A0FE1-4874-4AD0-AAB1-B0D19722CBD0}" type="datetimeFigureOut">
              <a:rPr lang="ru-RU" smtClean="0"/>
              <a:pPr/>
              <a:t>14.11.2018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641080" y="6514568"/>
            <a:ext cx="464288" cy="274320"/>
          </a:xfrm>
        </p:spPr>
        <p:txBody>
          <a:bodyPr/>
          <a:lstStyle/>
          <a:p>
            <a:fld id="{EC92D809-1756-4E7D-9BF0-9F32E8893C4D}" type="slidenum">
              <a:rPr lang="ru-RU" smtClean="0"/>
              <a:pPr/>
              <a:t>‹#›</a:t>
            </a:fld>
            <a:endParaRPr lang="ru-RU"/>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C01A0FE1-4874-4AD0-AAB1-B0D19722CBD0}" type="datetimeFigureOut">
              <a:rPr lang="ru-RU" smtClean="0"/>
              <a:pPr/>
              <a:t>14.11.2018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a:xfrm>
            <a:off x="8641080" y="6514568"/>
            <a:ext cx="464288" cy="274320"/>
          </a:xfrm>
        </p:spPr>
        <p:txBody>
          <a:bodyPr/>
          <a:lstStyle/>
          <a:p>
            <a:fld id="{EC92D809-1756-4E7D-9BF0-9F32E8893C4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C01A0FE1-4874-4AD0-AAB1-B0D19722CBD0}" type="datetimeFigureOut">
              <a:rPr lang="ru-RU" smtClean="0"/>
              <a:pPr/>
              <a:t>14.11.2018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C92D809-1756-4E7D-9BF0-9F32E8893C4D}" type="slidenum">
              <a:rPr lang="ru-RU" smtClean="0"/>
              <a:pPr/>
              <a:t>‹#›</a:t>
            </a:fld>
            <a:endParaRPr lang="ru-RU"/>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01A0FE1-4874-4AD0-AAB1-B0D19722CBD0}" type="datetimeFigureOut">
              <a:rPr lang="ru-RU" smtClean="0"/>
              <a:pPr/>
              <a:t>14.11.2018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C92D809-1756-4E7D-9BF0-9F32E8893C4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p>
            <a:fld id="{C01A0FE1-4874-4AD0-AAB1-B0D19722CBD0}" type="datetimeFigureOut">
              <a:rPr lang="ru-RU" smtClean="0"/>
              <a:pPr/>
              <a:t>14.11.2018</a:t>
            </a:fld>
            <a:endParaRPr lang="ru-RU"/>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EC92D809-1756-4E7D-9BF0-9F32E8893C4D}" type="slidenum">
              <a:rPr lang="ru-RU" smtClean="0"/>
              <a:pPr/>
              <a:t>‹#›</a:t>
            </a:fld>
            <a:endParaRPr lang="ru-RU"/>
          </a:p>
        </p:txBody>
      </p:sp>
      <p:sp>
        <p:nvSpPr>
          <p:cNvPr id="11" name="Нижний колонтитул 10"/>
          <p:cNvSpPr>
            <a:spLocks noGrp="1"/>
          </p:cNvSpPr>
          <p:nvPr>
            <p:ph type="ftr" sz="quarter" idx="12"/>
          </p:nvPr>
        </p:nvSpPr>
        <p:spPr>
          <a:xfrm>
            <a:off x="1600200" y="6513670"/>
            <a:ext cx="3907464" cy="274320"/>
          </a:xfrm>
        </p:spPr>
        <p:txBody>
          <a:bodyPr vert="horz" rtlCol="0"/>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p>
            <a:fld id="{C01A0FE1-4874-4AD0-AAB1-B0D19722CBD0}" type="datetimeFigureOut">
              <a:rPr lang="ru-RU" smtClean="0"/>
              <a:pPr/>
              <a:t>14.11.2018</a:t>
            </a:fld>
            <a:endParaRPr lang="ru-RU"/>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EC92D809-1756-4E7D-9BF0-9F32E8893C4D}" type="slidenum">
              <a:rPr lang="ru-RU" smtClean="0"/>
              <a:pPr/>
              <a:t>‹#›</a:t>
            </a:fld>
            <a:endParaRPr lang="ru-RU"/>
          </a:p>
        </p:txBody>
      </p:sp>
      <p:sp>
        <p:nvSpPr>
          <p:cNvPr id="10" name="Нижний колонтитул 9"/>
          <p:cNvSpPr>
            <a:spLocks noGrp="1"/>
          </p:cNvSpPr>
          <p:nvPr>
            <p:ph type="ftr" sz="quarter" idx="12"/>
          </p:nvPr>
        </p:nvSpPr>
        <p:spPr>
          <a:xfrm>
            <a:off x="1600200" y="6509004"/>
            <a:ext cx="3907464" cy="274320"/>
          </a:xfrm>
        </p:spPr>
        <p:txBody>
          <a:bodyPr vert="horz"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ru-RU"/>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C01A0FE1-4874-4AD0-AAB1-B0D19722CBD0}" type="datetimeFigureOut">
              <a:rPr lang="ru-RU" smtClean="0"/>
              <a:pPr/>
              <a:t>14.11.2018</a:t>
            </a:fld>
            <a:endParaRPr lang="ru-RU"/>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EC92D809-1756-4E7D-9BF0-9F32E8893C4D}" type="slidenum">
              <a:rPr lang="ru-RU" smtClean="0"/>
              <a:pPr/>
              <a:t>‹#›</a:t>
            </a:fld>
            <a:endParaRPr lang="ru-RU"/>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79612" y="332656"/>
            <a:ext cx="7200800" cy="1103783"/>
          </a:xfrm>
        </p:spPr>
        <p:txBody>
          <a:bodyPr>
            <a:normAutofit/>
          </a:bodyPr>
          <a:lstStyle/>
          <a:p>
            <a:pPr algn="ctr"/>
            <a:r>
              <a:rPr lang="en-US" sz="6000" b="1" i="1" u="sng" dirty="0" smtClean="0">
                <a:solidFill>
                  <a:srgbClr val="00FFCC"/>
                </a:solidFill>
              </a:rPr>
              <a:t>My dream holiday</a:t>
            </a:r>
            <a:r>
              <a:rPr lang="ru-RU" sz="6000" b="1" i="1" u="sng" dirty="0" smtClean="0">
                <a:solidFill>
                  <a:srgbClr val="00FFCC"/>
                </a:solidFill>
              </a:rPr>
              <a:t>.</a:t>
            </a:r>
            <a:endParaRPr lang="ru-RU" sz="6000" b="1" i="1" u="sng" dirty="0">
              <a:solidFill>
                <a:srgbClr val="00FFCC"/>
              </a:solidFill>
            </a:endParaRPr>
          </a:p>
        </p:txBody>
      </p:sp>
      <p:sp>
        <p:nvSpPr>
          <p:cNvPr id="3" name="Подзаголовок 2"/>
          <p:cNvSpPr>
            <a:spLocks noGrp="1"/>
          </p:cNvSpPr>
          <p:nvPr>
            <p:ph type="subTitle" idx="1"/>
          </p:nvPr>
        </p:nvSpPr>
        <p:spPr>
          <a:xfrm>
            <a:off x="2571736" y="4785377"/>
            <a:ext cx="6357982" cy="1811975"/>
          </a:xfrm>
        </p:spPr>
        <p:txBody>
          <a:bodyPr>
            <a:noAutofit/>
          </a:bodyPr>
          <a:lstStyle/>
          <a:p>
            <a:endParaRPr lang="ru-RU" sz="2000" dirty="0" smtClean="0"/>
          </a:p>
          <a:p>
            <a:r>
              <a:rPr lang="ru-RU" sz="2000" dirty="0" smtClean="0"/>
              <a:t>  Выполнила</a:t>
            </a:r>
            <a:endParaRPr lang="ru-RU" sz="2000" dirty="0"/>
          </a:p>
          <a:p>
            <a:r>
              <a:rPr lang="ru-RU" sz="2000" dirty="0" smtClean="0"/>
              <a:t>Гердт Ангелина</a:t>
            </a:r>
          </a:p>
          <a:p>
            <a:r>
              <a:rPr lang="ru-RU" sz="2000" dirty="0" smtClean="0"/>
              <a:t>Ученица 8 класса Б</a:t>
            </a:r>
            <a:endParaRPr lang="ru-RU" sz="2000" dirty="0"/>
          </a:p>
        </p:txBody>
      </p:sp>
      <p:pic>
        <p:nvPicPr>
          <p:cNvPr id="5" name="Рисунок 4" descr="14.gif"/>
          <p:cNvPicPr>
            <a:picLocks noChangeAspect="1"/>
          </p:cNvPicPr>
          <p:nvPr/>
        </p:nvPicPr>
        <p:blipFill>
          <a:blip r:embed="rId2" cstate="print"/>
          <a:stretch>
            <a:fillRect/>
          </a:stretch>
        </p:blipFill>
        <p:spPr>
          <a:xfrm>
            <a:off x="971600" y="1660936"/>
            <a:ext cx="7416824" cy="3012561"/>
          </a:xfrm>
          <a:prstGeom prst="rect">
            <a:avLst/>
          </a:prstGeom>
        </p:spPr>
      </p:pic>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642918"/>
            <a:ext cx="8229600" cy="1143000"/>
          </a:xfrm>
        </p:spPr>
        <p:txBody>
          <a:bodyPr>
            <a:normAutofit fontScale="90000"/>
          </a:bodyPr>
          <a:lstStyle/>
          <a:p>
            <a:pPr algn="just"/>
            <a:r>
              <a:rPr lang="ru-RU" sz="3200" b="1" i="1" u="sng" dirty="0" smtClean="0">
                <a:solidFill>
                  <a:srgbClr val="00FFCC"/>
                </a:solidFill>
              </a:rPr>
              <a:t/>
            </a:r>
            <a:br>
              <a:rPr lang="ru-RU" sz="3200" b="1" i="1" u="sng" dirty="0" smtClean="0">
                <a:solidFill>
                  <a:srgbClr val="00FFCC"/>
                </a:solidFill>
              </a:rPr>
            </a:br>
            <a:r>
              <a:rPr lang="en-US" sz="4000" b="1" i="1" u="sng" dirty="0">
                <a:solidFill>
                  <a:srgbClr val="00FFCC"/>
                </a:solidFill>
              </a:rPr>
              <a:t>I</a:t>
            </a:r>
            <a:r>
              <a:rPr lang="ru-RU" sz="4000" b="1" i="1" u="sng" dirty="0">
                <a:solidFill>
                  <a:srgbClr val="00FFCC"/>
                </a:solidFill>
              </a:rPr>
              <a:t> </a:t>
            </a:r>
            <a:r>
              <a:rPr lang="en-US" sz="4000" b="1" i="1" u="sng" dirty="0">
                <a:solidFill>
                  <a:srgbClr val="00FFCC"/>
                </a:solidFill>
              </a:rPr>
              <a:t>would like to go to Paris</a:t>
            </a:r>
            <a:r>
              <a:rPr lang="en-US" sz="4800" b="1" i="1" u="sng" dirty="0">
                <a:solidFill>
                  <a:srgbClr val="00FFCC"/>
                </a:solidFill>
              </a:rPr>
              <a:t>.</a:t>
            </a:r>
            <a:r>
              <a:rPr lang="ru-RU" b="1" i="1" u="sng" dirty="0">
                <a:solidFill>
                  <a:srgbClr val="00FFCC"/>
                </a:solidFill>
              </a:rPr>
              <a:t/>
            </a:r>
            <a:br>
              <a:rPr lang="ru-RU" b="1" i="1" u="sng" dirty="0">
                <a:solidFill>
                  <a:srgbClr val="00FFCC"/>
                </a:solidFill>
              </a:rPr>
            </a:br>
            <a:endParaRPr lang="ru-RU" b="1" i="1" u="sng" dirty="0">
              <a:solidFill>
                <a:srgbClr val="00FFCC"/>
              </a:solidFill>
            </a:endParaRPr>
          </a:p>
        </p:txBody>
      </p:sp>
      <p:pic>
        <p:nvPicPr>
          <p:cNvPr id="4" name="Рисунок 3" descr="97107795_a0b9abdecb.jpg"/>
          <p:cNvPicPr>
            <a:picLocks noChangeAspect="1"/>
          </p:cNvPicPr>
          <p:nvPr/>
        </p:nvPicPr>
        <p:blipFill>
          <a:blip r:embed="rId2" cstate="print"/>
          <a:stretch>
            <a:fillRect/>
          </a:stretch>
        </p:blipFill>
        <p:spPr>
          <a:xfrm>
            <a:off x="785786" y="1571612"/>
            <a:ext cx="7638136" cy="4300555"/>
          </a:xfrm>
          <a:prstGeom prst="rect">
            <a:avLst/>
          </a:prstGeom>
        </p:spPr>
      </p:pic>
    </p:spTree>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35831" y="260648"/>
            <a:ext cx="4543428" cy="1143000"/>
          </a:xfrm>
        </p:spPr>
        <p:txBody>
          <a:bodyPr/>
          <a:lstStyle/>
          <a:p>
            <a:r>
              <a:rPr lang="en-US" b="1" i="1" u="sng" dirty="0" smtClean="0">
                <a:solidFill>
                  <a:srgbClr val="00FFCC"/>
                </a:solidFill>
              </a:rPr>
              <a:t>Paris</a:t>
            </a:r>
            <a:r>
              <a:rPr lang="en-US" dirty="0" smtClean="0">
                <a:solidFill>
                  <a:srgbClr val="00FFCC"/>
                </a:solidFill>
              </a:rPr>
              <a:t>   </a:t>
            </a:r>
            <a:endParaRPr lang="ru-RU" dirty="0">
              <a:solidFill>
                <a:srgbClr val="00FFCC"/>
              </a:solidFill>
            </a:endParaRPr>
          </a:p>
        </p:txBody>
      </p:sp>
      <p:sp>
        <p:nvSpPr>
          <p:cNvPr id="3" name="Содержимое 2"/>
          <p:cNvSpPr>
            <a:spLocks noGrp="1"/>
          </p:cNvSpPr>
          <p:nvPr>
            <p:ph idx="1"/>
          </p:nvPr>
        </p:nvSpPr>
        <p:spPr>
          <a:xfrm>
            <a:off x="500034" y="1643050"/>
            <a:ext cx="8229600" cy="2357454"/>
          </a:xfrm>
        </p:spPr>
        <p:txBody>
          <a:bodyPr>
            <a:normAutofit fontScale="70000" lnSpcReduction="20000"/>
          </a:bodyPr>
          <a:lstStyle/>
          <a:p>
            <a:pPr algn="just">
              <a:buNone/>
            </a:pPr>
            <a:r>
              <a:rPr lang="en-US" b="1" i="1" u="sng" dirty="0" smtClean="0">
                <a:solidFill>
                  <a:srgbClr val="00FFCC"/>
                </a:solidFill>
              </a:rPr>
              <a:t>   </a:t>
            </a:r>
            <a:r>
              <a:rPr lang="ru-RU" b="1" i="1" u="sng" dirty="0" smtClean="0">
                <a:solidFill>
                  <a:srgbClr val="00FFCC"/>
                </a:solidFill>
              </a:rPr>
              <a:t> </a:t>
            </a:r>
            <a:r>
              <a:rPr lang="en-US" b="1" i="1" u="sng" dirty="0" smtClean="0">
                <a:solidFill>
                  <a:srgbClr val="00FFCC"/>
                </a:solidFill>
              </a:rPr>
              <a:t>Paris is the capital of France, its economic and cultural center. It’s situated in the north part of central France at the bank of the river Seine. Paris is considered to be one of the most beautiful cities in the world, and it is certainly the most romantic. The city is full of sights and tourist attractions, including charming architecture, numerous bridges and squares. There are more than 130 museums and 1800 historic places there.</a:t>
            </a:r>
            <a:endParaRPr lang="ru-RU" b="1" i="1" u="sng" dirty="0">
              <a:solidFill>
                <a:srgbClr val="00FFCC"/>
              </a:solidFill>
            </a:endParaRPr>
          </a:p>
        </p:txBody>
      </p:sp>
      <p:pic>
        <p:nvPicPr>
          <p:cNvPr id="4" name="Рисунок 3" descr="2.png"/>
          <p:cNvPicPr>
            <a:picLocks noChangeAspect="1"/>
          </p:cNvPicPr>
          <p:nvPr/>
        </p:nvPicPr>
        <p:blipFill>
          <a:blip r:embed="rId2" cstate="print"/>
          <a:stretch>
            <a:fillRect/>
          </a:stretch>
        </p:blipFill>
        <p:spPr>
          <a:xfrm>
            <a:off x="1142976" y="3872411"/>
            <a:ext cx="2928958" cy="2741503"/>
          </a:xfrm>
          <a:prstGeom prst="rect">
            <a:avLst/>
          </a:prstGeom>
        </p:spPr>
      </p:pic>
      <p:pic>
        <p:nvPicPr>
          <p:cNvPr id="5" name="Рисунок 4" descr="0a216aab648bbd434f284f81de054966.jpeg"/>
          <p:cNvPicPr>
            <a:picLocks noChangeAspect="1"/>
          </p:cNvPicPr>
          <p:nvPr/>
        </p:nvPicPr>
        <p:blipFill>
          <a:blip r:embed="rId3" cstate="print"/>
          <a:stretch>
            <a:fillRect/>
          </a:stretch>
        </p:blipFill>
        <p:spPr>
          <a:xfrm>
            <a:off x="4786314" y="4071942"/>
            <a:ext cx="3519492" cy="23424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pull dir="l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5572140"/>
            <a:ext cx="7955371" cy="1071570"/>
          </a:xfrm>
        </p:spPr>
        <p:txBody>
          <a:bodyPr>
            <a:normAutofit fontScale="90000"/>
          </a:bodyPr>
          <a:lstStyle/>
          <a:p>
            <a:pPr algn="just"/>
            <a:r>
              <a:rPr lang="en-US" dirty="0" smtClean="0"/>
              <a:t> </a:t>
            </a:r>
            <a:r>
              <a:rPr lang="en-US" sz="2200" i="1" u="sng" dirty="0" smtClean="0">
                <a:solidFill>
                  <a:srgbClr val="00FFCC"/>
                </a:solidFill>
              </a:rPr>
              <a:t>Perhaps the most famous and visited sight is the Eiffel Tower. It is not only the symbol of Paris but of the whole country. This iron tower was built by a talented engineer Gustav Eiffel and was a part of World’s Fair in 1889. Another outstanding place in the city is Notre Dame de Paris. It is a magnificent cathedral, which is situated in a historical center of the city. Victor Hugo has once written a book about this cathedral. Later several musicals were staged.</a:t>
            </a:r>
            <a:r>
              <a:rPr lang="ru-RU" sz="2200" i="1" u="sng" dirty="0" smtClean="0">
                <a:solidFill>
                  <a:srgbClr val="00FFCC"/>
                </a:solidFill>
              </a:rPr>
              <a:t/>
            </a:r>
            <a:br>
              <a:rPr lang="ru-RU" sz="2200" i="1" u="sng" dirty="0" smtClean="0">
                <a:solidFill>
                  <a:srgbClr val="00FFCC"/>
                </a:solidFill>
              </a:rPr>
            </a:br>
            <a:endParaRPr lang="ru-RU" sz="2200" i="1" u="sng" dirty="0">
              <a:solidFill>
                <a:srgbClr val="00FFCC"/>
              </a:solidFill>
            </a:endParaRPr>
          </a:p>
        </p:txBody>
      </p:sp>
      <p:pic>
        <p:nvPicPr>
          <p:cNvPr id="5" name="Рисунок 4" descr="1345705800_eyfel.jpg"/>
          <p:cNvPicPr>
            <a:picLocks noGrp="1" noChangeAspect="1"/>
          </p:cNvPicPr>
          <p:nvPr>
            <p:ph type="pic" idx="1"/>
          </p:nvPr>
        </p:nvPicPr>
        <p:blipFill>
          <a:blip r:embed="rId2" cstate="print"/>
          <a:srcRect t="11860" b="11860"/>
          <a:stretch>
            <a:fillRect/>
          </a:stretch>
        </p:blipFill>
        <p:spPr>
          <a:xfrm>
            <a:off x="304801" y="249864"/>
            <a:ext cx="4410586" cy="2964822"/>
          </a:xfrm>
        </p:spPr>
      </p:pic>
      <p:pic>
        <p:nvPicPr>
          <p:cNvPr id="6" name="Рисунок 5" descr="09a10my083v.jpg"/>
          <p:cNvPicPr>
            <a:picLocks noChangeAspect="1"/>
          </p:cNvPicPr>
          <p:nvPr/>
        </p:nvPicPr>
        <p:blipFill>
          <a:blip r:embed="rId3" cstate="print"/>
          <a:stretch>
            <a:fillRect/>
          </a:stretch>
        </p:blipFill>
        <p:spPr>
          <a:xfrm>
            <a:off x="4715387" y="548680"/>
            <a:ext cx="4168335" cy="319689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diamon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571612"/>
            <a:ext cx="8229600" cy="1143000"/>
          </a:xfrm>
        </p:spPr>
        <p:txBody>
          <a:bodyPr>
            <a:noAutofit/>
          </a:bodyPr>
          <a:lstStyle/>
          <a:p>
            <a:pPr algn="just"/>
            <a:r>
              <a:rPr lang="en-US" sz="2000" b="1" i="1" u="sng" dirty="0" smtClean="0">
                <a:solidFill>
                  <a:srgbClr val="00FFCC"/>
                </a:solidFill>
              </a:rPr>
              <a:t>The Louvre is the largest museum in Paris. At present days, it is a place where thousands of art works are kept. The most famous item is the portrait of mysterious Mona Lisa. Those who like French music have probably heard songs about Champs-Elysees. This avenue is one of the most precious streets in the world. There are many stylish boutiques, posh restaurants and well-known companies</a:t>
            </a:r>
            <a:r>
              <a:rPr lang="ru-RU" sz="2000" b="1" i="1" u="sng" dirty="0" smtClean="0">
                <a:solidFill>
                  <a:srgbClr val="00FFCC"/>
                </a:solidFill>
              </a:rPr>
              <a:t>.</a:t>
            </a:r>
            <a:r>
              <a:rPr lang="en-US" sz="2000" dirty="0" smtClean="0"/>
              <a:t> </a:t>
            </a:r>
            <a:r>
              <a:rPr lang="ru-RU" sz="2000" dirty="0" smtClean="0"/>
              <a:t/>
            </a:r>
            <a:br>
              <a:rPr lang="ru-RU" sz="2000" dirty="0" smtClean="0"/>
            </a:br>
            <a:endParaRPr lang="ru-RU" sz="2000" dirty="0"/>
          </a:p>
        </p:txBody>
      </p:sp>
      <p:pic>
        <p:nvPicPr>
          <p:cNvPr id="5" name="Содержимое 4" descr="1099129.jpg"/>
          <p:cNvPicPr>
            <a:picLocks noGrp="1" noChangeAspect="1"/>
          </p:cNvPicPr>
          <p:nvPr>
            <p:ph sz="half" idx="1"/>
          </p:nvPr>
        </p:nvPicPr>
        <p:blipFill>
          <a:blip r:embed="rId2" cstate="print"/>
          <a:stretch>
            <a:fillRect/>
          </a:stretch>
        </p:blipFill>
        <p:spPr>
          <a:xfrm>
            <a:off x="714348" y="2643182"/>
            <a:ext cx="2818810" cy="3701263"/>
          </a:xfrm>
        </p:spPr>
      </p:pic>
      <p:pic>
        <p:nvPicPr>
          <p:cNvPr id="6" name="Содержимое 5" descr="champs_elysees-parigi-francia.jpg"/>
          <p:cNvPicPr>
            <a:picLocks noGrp="1" noChangeAspect="1"/>
          </p:cNvPicPr>
          <p:nvPr>
            <p:ph sz="half" idx="2"/>
          </p:nvPr>
        </p:nvPicPr>
        <p:blipFill>
          <a:blip r:embed="rId3" cstate="print"/>
          <a:stretch>
            <a:fillRect/>
          </a:stretch>
        </p:blipFill>
        <p:spPr>
          <a:xfrm>
            <a:off x="4286248" y="3000372"/>
            <a:ext cx="4331779" cy="3248834"/>
          </a:xfrm>
        </p:spPr>
      </p:pic>
    </p:spTree>
  </p:cSld>
  <p:clrMapOvr>
    <a:masterClrMapping/>
  </p:clrMapOvr>
  <p:transition>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498230"/>
            <a:ext cx="7492962" cy="2731008"/>
          </a:xfrm>
        </p:spPr>
        <p:txBody>
          <a:bodyPr/>
          <a:lstStyle/>
          <a:p>
            <a:pPr algn="just"/>
            <a:r>
              <a:rPr lang="en-US" dirty="0" smtClean="0"/>
              <a:t> </a:t>
            </a:r>
            <a:r>
              <a:rPr lang="en-US" i="1" u="sng" dirty="0" smtClean="0">
                <a:solidFill>
                  <a:srgbClr val="00FFCC"/>
                </a:solidFill>
              </a:rPr>
              <a:t>Thank you for your attention)</a:t>
            </a:r>
            <a:endParaRPr lang="ru-RU" i="1" u="sng" dirty="0">
              <a:solidFill>
                <a:srgbClr val="00FFCC"/>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Литейная">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136</TotalTime>
  <Words>273</Words>
  <Application>Microsoft Office PowerPoint</Application>
  <PresentationFormat>Экран (4:3)</PresentationFormat>
  <Paragraphs>11</Paragraphs>
  <Slides>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6</vt:i4>
      </vt:variant>
    </vt:vector>
  </HeadingPairs>
  <TitlesOfParts>
    <vt:vector size="10" baseType="lpstr">
      <vt:lpstr>Cambria</vt:lpstr>
      <vt:lpstr>Rockwell</vt:lpstr>
      <vt:lpstr>Wingdings 2</vt:lpstr>
      <vt:lpstr>Литейная</vt:lpstr>
      <vt:lpstr>My dream holiday.</vt:lpstr>
      <vt:lpstr> I would like to go to Paris. </vt:lpstr>
      <vt:lpstr>Paris   </vt:lpstr>
      <vt:lpstr> Perhaps the most famous and visited sight is the Eiffel Tower. It is not only the symbol of Paris but of the whole country. This iron tower was built by a talented engineer Gustav Eiffel and was a part of World’s Fair in 1889. Another outstanding place in the city is Notre Dame de Paris. It is a magnificent cathedral, which is situated in a historical center of the city. Victor Hugo has once written a book about this cathedral. Later several musicals were staged. </vt:lpstr>
      <vt:lpstr>The Louvre is the largest museum in Paris. At present days, it is a place where thousands of art works are kept. The most famous item is the portrait of mysterious Mona Lisa. Those who like French music have probably heard songs about Champs-Elysees. This avenue is one of the most precious streets in the world. There are many stylish boutiques, posh restaurants and well-known companies.  </vt:lpstr>
      <vt:lpstr> 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dream holiday</dc:title>
  <dc:creator>Ludmila</dc:creator>
  <cp:lastModifiedBy>татьяна</cp:lastModifiedBy>
  <cp:revision>17</cp:revision>
  <dcterms:created xsi:type="dcterms:W3CDTF">2014-11-29T17:26:47Z</dcterms:created>
  <dcterms:modified xsi:type="dcterms:W3CDTF">2018-11-14T19:09:14Z</dcterms:modified>
</cp:coreProperties>
</file>