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72" r:id="rId14"/>
    <p:sldId id="269" r:id="rId15"/>
    <p:sldId id="270" r:id="rId16"/>
    <p:sldId id="271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242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1249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123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13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91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85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03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892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60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934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pererojdenie.info/wp-content/uploads/2012/08/Put-your-arms-around-the-shoulders-of-Exercis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rerojdenie.info/wp-content/uploads/2012/08/Exercise-Steps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pererojdenie.info/wp-content/uploads/2012/08/Exercise-Ears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556792"/>
            <a:ext cx="6912768" cy="3096344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«Формирование привычки к ЗОЖ у детей дошкольного возраста»</a:t>
            </a:r>
          </a:p>
          <a:p>
            <a:pPr algn="ctr"/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196008" y="413048"/>
            <a:ext cx="7376864" cy="4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МБДОУ «ЦРР – Детский сад № 42»</a:t>
            </a:r>
            <a:endParaRPr kumimoji="0" lang="ru-RU" sz="28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319464" y="5280302"/>
            <a:ext cx="48245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Составитель: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Calibri" pitchFamily="34" charset="0"/>
                <a:cs typeface="Times New Roman" pitchFamily="18" charset="0"/>
              </a:rPr>
              <a:t>Малагонцева</a:t>
            </a: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 О.А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нструктор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по физической культуре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245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Упражнение Обними плеч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2952328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Упражнение Ушки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252830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пражнение Шаги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05064"/>
            <a:ext cx="3816424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Зрительная гимнастика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AleXandR\Desktop\ФОТОАППАРАТ\DSCN26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AleXandR\Desktop\ФОТОАППАРАТ\DSCN2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3724672" cy="279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7" name="AutoShape 5" descr="Картинки по запросу зрительная гимнас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9" name="AutoShape 7" descr="Картинки по запросу зрительная гимнас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Картинки по запросу зрительная гимнасти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437112"/>
            <a:ext cx="3333750" cy="211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:\фото\проект\DSCN99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3175462" cy="238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фото\проект\DSCN99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08729" y="2228176"/>
            <a:ext cx="4152900" cy="3098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60648"/>
            <a:ext cx="7499176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Береги здоровье…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Ешь лук…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Будь бодрым, занимайся физкультурой…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Умывайся, принимай душ каждый день…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Здоровье бесценно…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Здоровый все одолеет…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Здоровому всё по плечу…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Закаляйся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с детства…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315200" cy="1143000"/>
          </a:xfrm>
        </p:spPr>
        <p:txBody>
          <a:bodyPr/>
          <a:lstStyle/>
          <a:p>
            <a:pPr lvl="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ПАМЯТКА ДЛЯ РОДИТЕЛЕЙ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«Здоровье ребёнка – «программа минимум».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1"/>
            <a:ext cx="8280920" cy="4493095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полоскать рот после каждого приема пищи, чистить зубы утром и на ночь;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мыть овощи и фрукты проточной водой;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мыть руки после еды, после посещения туалета;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ежедневно менять носочки, трусики, носовые платки;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ежедневно совершать пешие прогулки;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уметь расслабляться, гасить отрицательные эмоции;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избегать опасных ситуаций для жизни и здоровья;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заботится о чистоте окружающей среды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группе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участке, клумбе и др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следить за своей осанкой;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знать как правильно вести себя в общественных местах;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привычки положительного поведения, доброжелательное отношение к взрослым и сверстникам, поступать соответственно нормами и правилам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поведения;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уважать друг друга. Чутко относиться к людям с ограниченными возможностями;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уметь контактировать с другими людьми.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«Моё тело»,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«Здоровье человека», 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«Секреты здоровья», 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«Советы Айболита»,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«Здоровый образ жизни»,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«Для чего нужен сон»,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«Полезные продукты»,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«Безопасность дома».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Средняя группа - «Какого человека можно называть здоровым человеком?».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Старшая группа - «Что нужно делать, чтобы быть здоровым?»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Подготовительная к школе группа - «Ты здоровый человек?».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Кроссворд «Здоровье».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xn--i1abbnckbmcl9fb.xn--p1ai/%D1%81%D1%82%D0%B0%D1%82%D1%8C%D0%B8/645796/img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75608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i="1" dirty="0" smtClean="0"/>
              <a:t>Назовите цель и задачи дошкольных учреждений в области «Физического развития»? 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20431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Целью</a:t>
            </a:r>
            <a:r>
              <a:rPr lang="ru-RU" b="1" dirty="0" smtClean="0">
                <a:solidFill>
                  <a:srgbClr val="0070C0"/>
                </a:solidFill>
              </a:rPr>
              <a:t> физического воспитания является воспитание здорового, жизнерадостного, жизнестойкого, физически совершенного, гармонически и творчески развитого ребенка.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86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Выработать у детей разумное отношение к своему организму.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Привить необходимые санитарно – гигиенические навыки.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Научиться вести здоровый образ жизни с раннего детства.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Укрепить здоровье дошкольников.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i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2949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548680"/>
            <a:ext cx="8316416" cy="1152128"/>
          </a:xfrm>
        </p:spPr>
        <p:txBody>
          <a:bodyPr/>
          <a:lstStyle/>
          <a:p>
            <a:pPr>
              <a:buNone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ребёнок – педагог – родитель</a:t>
            </a: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AleXandR\Desktop\род собр\Screenshot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832759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</a:rPr>
              <a:t>Трудности </a:t>
            </a:r>
            <a:endParaRPr lang="ru-RU" b="1" i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4968552"/>
          </a:xfrm>
        </p:spPr>
        <p:txBody>
          <a:bodyPr/>
          <a:lstStyle/>
          <a:p>
            <a:pPr lvl="0"/>
            <a:r>
              <a:rPr lang="ru-RU" sz="2400" b="1" i="1" dirty="0" smtClean="0">
                <a:solidFill>
                  <a:srgbClr val="0070C0"/>
                </a:solidFill>
              </a:rPr>
              <a:t>Формирование здорового образа жизни в условиях дошкольного образовательного учреждения часто ограничивается отдельными мерами;</a:t>
            </a:r>
          </a:p>
          <a:p>
            <a:pPr lvl="0"/>
            <a:r>
              <a:rPr lang="ru-RU" sz="2400" b="1" i="1" dirty="0" smtClean="0">
                <a:solidFill>
                  <a:srgbClr val="0070C0"/>
                </a:solidFill>
              </a:rPr>
              <a:t>Отсутствие наглядного материала и недостаточное использование ИКТ;</a:t>
            </a:r>
          </a:p>
          <a:p>
            <a:pPr lvl="0"/>
            <a:r>
              <a:rPr lang="ru-RU" sz="2400" b="1" i="1" dirty="0" smtClean="0">
                <a:solidFill>
                  <a:srgbClr val="0070C0"/>
                </a:solidFill>
              </a:rPr>
              <a:t>Проблема формирования здорового образа жизни дошкольников недостаточно освещена в психолого-педагогической литературе;</a:t>
            </a:r>
          </a:p>
          <a:p>
            <a:pPr lvl="0"/>
            <a:r>
              <a:rPr lang="ru-RU" sz="2400" b="1" i="1" dirty="0" smtClean="0">
                <a:solidFill>
                  <a:srgbClr val="0070C0"/>
                </a:solidFill>
              </a:rPr>
              <a:t>В решении задач формирования здорового образа жизни часто не используется принцип интеграции образовательных областей.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304856" cy="1008112"/>
          </a:xfrm>
        </p:spPr>
        <p:txBody>
          <a:bodyPr/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 удовольствия – к привычке, от привычки – к потребности.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8" name="Picture 4" descr="Картинки по запросу ЗОЖ дошколь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14908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C:\Users\AleXandR\Desktop\ФОТОАППАРАТ\DSCN26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2301" y="1268760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1" name="Picture 7" descr="G:\опыт работы для аттестации на высшую категорию\рости здоровым малыш 2017\су джок фото дети\DSCN17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509120"/>
            <a:ext cx="287987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23528" y="1196752"/>
            <a:ext cx="3228975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347864" y="2564904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00200"/>
            <a:ext cx="8604448" cy="4525963"/>
          </a:xfrm>
        </p:spPr>
        <p:txBody>
          <a:bodyPr/>
          <a:lstStyle/>
          <a:p>
            <a:pPr algn="ctr"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Что входит в составляющие ЗОЖ дошкольника?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ЗОЖ дошколь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'Опавшие листья'</Template>
  <TotalTime>368</TotalTime>
  <Words>413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Задачи</vt:lpstr>
      <vt:lpstr>Слайд 5</vt:lpstr>
      <vt:lpstr>Трудности </vt:lpstr>
      <vt:lpstr>От удовольствия – к привычке, от привычки – к потребности. </vt:lpstr>
      <vt:lpstr>Слайд 8</vt:lpstr>
      <vt:lpstr>Слайд 9</vt:lpstr>
      <vt:lpstr>Дыхательная гимнастика</vt:lpstr>
      <vt:lpstr>Зрительная гимнастика</vt:lpstr>
      <vt:lpstr> Самомассаж</vt:lpstr>
      <vt:lpstr>Слайд 13</vt:lpstr>
      <vt:lpstr> ПАМЯТКА ДЛЯ РОДИТЕЛЕЙ «Здоровье ребёнка – «программа минимум». </vt:lpstr>
      <vt:lpstr>Презентации:  </vt:lpstr>
      <vt:lpstr>Опрос</vt:lpstr>
      <vt:lpstr>Кроссворд «Здоровье».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15</cp:revision>
  <dcterms:modified xsi:type="dcterms:W3CDTF">2018-01-23T01:25:01Z</dcterms:modified>
</cp:coreProperties>
</file>