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BA370FE-2447-4A87-8FAD-AA8BF10D04C4}">
          <p14:sldIdLst>
            <p14:sldId id="256"/>
            <p14:sldId id="257"/>
            <p14:sldId id="259"/>
            <p14:sldId id="261"/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13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 </a:t>
            </a:r>
            <a:r>
              <a:rPr lang="ru-RU" sz="6000" b="1" dirty="0" smtClean="0"/>
              <a:t>координаты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104" y="4653136"/>
            <a:ext cx="2950096" cy="14645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ученица 7 класса «В»  МБОУ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лицея 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№ 7 </a:t>
            </a:r>
            <a:r>
              <a:rPr lang="ru-RU" dirty="0" err="1" smtClean="0">
                <a:solidFill>
                  <a:schemeClr val="tx1"/>
                </a:solidFill>
              </a:rPr>
              <a:t>Мишарина</a:t>
            </a:r>
            <a:r>
              <a:rPr lang="ru-RU" dirty="0" smtClean="0">
                <a:solidFill>
                  <a:schemeClr val="tx1"/>
                </a:solidFill>
              </a:rPr>
              <a:t> Софья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Вступление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764705"/>
            <a:ext cx="7715304" cy="53789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Одна из ярких страниц </a:t>
            </a:r>
            <a:r>
              <a:rPr lang="en-US" sz="2400" dirty="0" smtClean="0"/>
              <a:t>XVII </a:t>
            </a:r>
            <a:r>
              <a:rPr lang="ru-RU" sz="2400" dirty="0" smtClean="0"/>
              <a:t>века связана с работами</a:t>
            </a:r>
            <a:r>
              <a:rPr lang="ru-RU" dirty="0" smtClean="0"/>
              <a:t> </a:t>
            </a:r>
            <a:r>
              <a:rPr lang="ru-RU" sz="2400" dirty="0" smtClean="0"/>
              <a:t>французского математика , физика и философа Рене Декарта. Он предложил геометрическое истолкование алгебраических задач, ввёл координатную прямую с положительными и отрицательными числами( 1637 год) , систему таких прямых, которая в последствии получила широкое применение в математике, физике, астрономии, географии, химии и других науках под названием « декартова» система координат.</a:t>
            </a:r>
          </a:p>
          <a:p>
            <a:pPr marL="0" indent="0">
              <a:buNone/>
            </a:pPr>
            <a:r>
              <a:rPr lang="ru-RU" sz="2400" dirty="0" smtClean="0"/>
              <a:t>Система координат на плоскости позволят решать задачи, связанные с положением точек на плоскости, построением графиков, нахождением расстояния между точками и т.д.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Учёные , которые являются авторами координат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36712"/>
            <a:ext cx="748883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47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Координаты в жизни людей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669" y="821523"/>
            <a:ext cx="7313438" cy="63976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Тек то в детстве играл в морской бой помнят, что каждая клетка на игровом поле определяется двумя координатами-буквой и цифрой. Так же в шахматах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38" y="1628800"/>
            <a:ext cx="3854450" cy="439248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628800"/>
            <a:ext cx="378460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79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Что бы найти место в кинозале , нужно знать две координаты -  ряд и место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15" y="2828478"/>
            <a:ext cx="7779170" cy="15058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215" y="2980878"/>
            <a:ext cx="7779170" cy="15058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5" y="1825586"/>
            <a:ext cx="7477138" cy="383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445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9930" y="0"/>
            <a:ext cx="5328592" cy="649306"/>
          </a:xfrm>
        </p:spPr>
        <p:txBody>
          <a:bodyPr>
            <a:normAutofit/>
          </a:bodyPr>
          <a:lstStyle/>
          <a:p>
            <a:r>
              <a:rPr lang="ru-RU" sz="3200" b="0" dirty="0" smtClean="0"/>
              <a:t>Координатная плоскость</a:t>
            </a:r>
            <a:endParaRPr lang="ru-RU" sz="3200" b="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3500" y="1331913"/>
            <a:ext cx="4257675" cy="424815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99592" y="1484784"/>
            <a:ext cx="2751165" cy="396044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 – точка пересечения осей </a:t>
            </a:r>
            <a:r>
              <a:rPr lang="en-US" sz="2400" dirty="0" smtClean="0"/>
              <a:t>x </a:t>
            </a:r>
            <a:r>
              <a:rPr lang="ru-RU" sz="2400" dirty="0" smtClean="0"/>
              <a:t>и</a:t>
            </a:r>
            <a:r>
              <a:rPr lang="ru-RU" sz="2400" dirty="0"/>
              <a:t> </a:t>
            </a:r>
            <a:r>
              <a:rPr lang="en-US" sz="2400" dirty="0" smtClean="0"/>
              <a:t>y</a:t>
            </a:r>
            <a:r>
              <a:rPr lang="ru-RU" sz="2400" dirty="0" smtClean="0"/>
              <a:t>, начальная точка системы координат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Ось </a:t>
            </a:r>
            <a:r>
              <a:rPr lang="en-US" sz="2400" dirty="0" smtClean="0"/>
              <a:t>x </a:t>
            </a:r>
            <a:r>
              <a:rPr lang="ru-RU" sz="2400" dirty="0" smtClean="0"/>
              <a:t>- ось абсцисс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Ось </a:t>
            </a:r>
            <a:r>
              <a:rPr lang="en-US" sz="2400" dirty="0" smtClean="0"/>
              <a:t>y</a:t>
            </a:r>
            <a:r>
              <a:rPr lang="ru-RU" sz="2400" dirty="0" smtClean="0"/>
              <a:t> - ось ординат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9392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Названия координат были введены в употребление в 70-80 -х годах </a:t>
            </a:r>
            <a:r>
              <a:rPr lang="en-US" dirty="0" smtClean="0"/>
              <a:t>XVII </a:t>
            </a:r>
            <a:r>
              <a:rPr lang="ru-RU" dirty="0" smtClean="0"/>
              <a:t> века </a:t>
            </a:r>
          </a:p>
          <a:p>
            <a:pPr marL="0" indent="0">
              <a:buNone/>
            </a:pPr>
            <a:r>
              <a:rPr lang="ru-RU" dirty="0" smtClean="0"/>
              <a:t>Г. В. Лейбницем. Им же абсцисса вместе с ординатой были названы координатами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539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Трудно переоценить значение декартовой системы координат в развитии математики. Открытие метода координат сыграло </a:t>
            </a:r>
            <a:r>
              <a:rPr lang="ru-RU" u="sng" dirty="0" smtClean="0"/>
              <a:t>ОГРОМНУЮ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роль в дальнейшем развитии математики, в частности геометрии. С помощью метода координат стало возможным строить графики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914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114</TotalTime>
  <Words>251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8_math</vt:lpstr>
      <vt:lpstr>Презентация на тему координаты</vt:lpstr>
      <vt:lpstr>Вступление </vt:lpstr>
      <vt:lpstr>Учёные , которые являются авторами координат</vt:lpstr>
      <vt:lpstr>Координаты в жизни людей</vt:lpstr>
      <vt:lpstr>Что бы найти место в кинозале , нужно знать две координаты -  ряд и место</vt:lpstr>
      <vt:lpstr>Координатная плоскость</vt:lpstr>
      <vt:lpstr>Презентация PowerPoint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алгебре на тему координаты</dc:title>
  <dc:subject>Шаблон оформления</dc:subject>
  <dc:creator>Елена Смирнова</dc:creator>
  <cp:keywords/>
  <dc:description>Шаблон оформления
Корпорация Майкрософт</dc:description>
  <cp:lastModifiedBy>teacher32</cp:lastModifiedBy>
  <cp:revision>11</cp:revision>
  <dcterms:created xsi:type="dcterms:W3CDTF">2018-11-13T15:37:00Z</dcterms:created>
  <dcterms:modified xsi:type="dcterms:W3CDTF">2018-11-15T09:01:52Z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