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1"/>
  </p:sldMasterIdLst>
  <p:sldIdLst>
    <p:sldId id="256" r:id="rId2"/>
    <p:sldId id="258" r:id="rId3"/>
    <p:sldId id="257" r:id="rId4"/>
    <p:sldId id="259" r:id="rId5"/>
    <p:sldId id="261" r:id="rId6"/>
    <p:sldId id="262" r:id="rId7"/>
    <p:sldId id="263" r:id="rId8"/>
    <p:sldId id="267" r:id="rId9"/>
    <p:sldId id="269" r:id="rId10"/>
    <p:sldId id="276" r:id="rId11"/>
    <p:sldId id="277" r:id="rId12"/>
    <p:sldId id="281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21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418F-CEC1-421D-84CA-5B295CA547CA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35DA44F3-53C3-4A4D-A596-3026AF4CC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61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418F-CEC1-421D-84CA-5B295CA547CA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35DA44F3-53C3-4A4D-A596-3026AF4CC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4608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418F-CEC1-421D-84CA-5B295CA547CA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35DA44F3-53C3-4A4D-A596-3026AF4CC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7606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418F-CEC1-421D-84CA-5B295CA547CA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35DA44F3-53C3-4A4D-A596-3026AF4CC1C3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47791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418F-CEC1-421D-84CA-5B295CA547CA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35DA44F3-53C3-4A4D-A596-3026AF4CC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7324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418F-CEC1-421D-84CA-5B295CA547CA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A44F3-53C3-4A4D-A596-3026AF4CC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4735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418F-CEC1-421D-84CA-5B295CA547CA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A44F3-53C3-4A4D-A596-3026AF4CC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2901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418F-CEC1-421D-84CA-5B295CA547CA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A44F3-53C3-4A4D-A596-3026AF4CC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2324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C4A4418F-CEC1-421D-84CA-5B295CA547CA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35DA44F3-53C3-4A4D-A596-3026AF4CC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605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418F-CEC1-421D-84CA-5B295CA547CA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A44F3-53C3-4A4D-A596-3026AF4CC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346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418F-CEC1-421D-84CA-5B295CA547CA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35DA44F3-53C3-4A4D-A596-3026AF4CC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04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418F-CEC1-421D-84CA-5B295CA547CA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A44F3-53C3-4A4D-A596-3026AF4CC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59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418F-CEC1-421D-84CA-5B295CA547CA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A44F3-53C3-4A4D-A596-3026AF4CC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9293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418F-CEC1-421D-84CA-5B295CA547CA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A44F3-53C3-4A4D-A596-3026AF4CC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790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418F-CEC1-421D-84CA-5B295CA547CA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A44F3-53C3-4A4D-A596-3026AF4CC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3738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418F-CEC1-421D-84CA-5B295CA547CA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A44F3-53C3-4A4D-A596-3026AF4CC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8075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418F-CEC1-421D-84CA-5B295CA547CA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A44F3-53C3-4A4D-A596-3026AF4CC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854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A4418F-CEC1-421D-84CA-5B295CA547CA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DA44F3-53C3-4A4D-A596-3026AF4CC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36326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  <p:sldLayoutId id="2147483753" r:id="rId13"/>
    <p:sldLayoutId id="2147483754" r:id="rId14"/>
    <p:sldLayoutId id="2147483755" r:id="rId15"/>
    <p:sldLayoutId id="2147483756" r:id="rId16"/>
    <p:sldLayoutId id="214748375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FBFB80-4A92-4AB8-A906-2A0D2378CC1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Репродукции картин известных художников «Осень»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B867580-AB31-4666-ADC2-79C4539026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Подготовила воспитатель ГБДОУ№8 Приморского района СПб</a:t>
            </a:r>
          </a:p>
          <a:p>
            <a:r>
              <a:rPr lang="ru-RU" dirty="0"/>
              <a:t>Сенькова Светлана Дмитриевна.</a:t>
            </a:r>
          </a:p>
        </p:txBody>
      </p:sp>
    </p:spTree>
    <p:extLst>
      <p:ext uri="{BB962C8B-B14F-4D97-AF65-F5344CB8AC3E}">
        <p14:creationId xmlns:p14="http://schemas.microsoft.com/office/powerpoint/2010/main" val="28199962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>
            <a:extLst>
              <a:ext uri="{FF2B5EF4-FFF2-40B4-BE49-F238E27FC236}">
                <a16:creationId xmlns:a16="http://schemas.microsoft.com/office/drawing/2014/main" id="{905A9BAA-B344-45D2-838C-73856C4B1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176" y="0"/>
            <a:ext cx="12192000" cy="6858001"/>
            <a:chOff x="-3176" y="0"/>
            <a:chExt cx="12192000" cy="6858001"/>
          </a:xfrm>
        </p:grpSpPr>
        <p:sp useBgFill="1">
          <p:nvSpPr>
            <p:cNvPr id="75" name="Rectangle 74">
              <a:extLst>
                <a:ext uri="{FF2B5EF4-FFF2-40B4-BE49-F238E27FC236}">
                  <a16:creationId xmlns:a16="http://schemas.microsoft.com/office/drawing/2014/main" id="{390434AA-4632-440E-9AE7-411396A779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88824" cy="685800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6" name="Picture 75">
              <a:extLst>
                <a:ext uri="{FF2B5EF4-FFF2-40B4-BE49-F238E27FC236}">
                  <a16:creationId xmlns:a16="http://schemas.microsoft.com/office/drawing/2014/main" id="{D462FD1E-E713-4FD4-8746-671C946723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2">
              <a:alphaModFix am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176" y="0"/>
              <a:ext cx="12192000" cy="6858000"/>
            </a:xfrm>
            <a:prstGeom prst="rect">
              <a:avLst/>
            </a:prstGeom>
          </p:spPr>
        </p:pic>
      </p:grpSp>
      <p:pic>
        <p:nvPicPr>
          <p:cNvPr id="19461" name="Picture 2" descr="ÐÑÐµÐ½Ñ Ð² ÐºÐ°ÑÑÐ¸Ð½Ð°Ñ ÑÑÑÑÐºÐ¸Ñ ÑÑÐ´Ð¾Ð¶Ð½Ð¸ÐºÐ¾Ð² Ð¸Ð·Ð¾Ð±ÑÐ°Ð·Ð¸ÑÐµÐ»ÑÐ½Ð¾Ðµ Ð¸ÑÐºÑÑÑÑÐ²Ð¾, ÐºÐ°ÑÑÐ¸Ð½Ñ, ÑÑÑÑÐºÐ¸Ðµ ÑÑÐ´Ð¾Ð¶Ð½Ð¸ÐºÐ¸, ÑÑÐ´Ð¾Ð¶Ð½Ð¸ÐºÐ¸">
            <a:extLst>
              <a:ext uri="{FF2B5EF4-FFF2-40B4-BE49-F238E27FC236}">
                <a16:creationId xmlns:a16="http://schemas.microsoft.com/office/drawing/2014/main" id="{5534FBCA-FE78-46CC-8141-56D9DED96CD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"/>
          <a:stretch/>
        </p:blipFill>
        <p:spPr bwMode="auto">
          <a:xfrm>
            <a:off x="4636008" y="10"/>
            <a:ext cx="7552815" cy="6856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8" name="Rectangle 77">
            <a:extLst>
              <a:ext uri="{FF2B5EF4-FFF2-40B4-BE49-F238E27FC236}">
                <a16:creationId xmlns:a16="http://schemas.microsoft.com/office/drawing/2014/main" id="{78A4CDE5-C7BC-41E1-8A4A-79E024CC09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2" y="609600"/>
            <a:ext cx="5018565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0" name="Picture 79">
            <a:extLst>
              <a:ext uri="{FF2B5EF4-FFF2-40B4-BE49-F238E27FC236}">
                <a16:creationId xmlns:a16="http://schemas.microsoft.com/office/drawing/2014/main" id="{025C7952-5703-489E-8DBD-F2EFAC8EEB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5029200" cy="202738"/>
          </a:xfrm>
          <a:prstGeom prst="rect">
            <a:avLst/>
          </a:prstGeom>
        </p:spPr>
      </p:pic>
      <p:sp>
        <p:nvSpPr>
          <p:cNvPr id="19463" name="Content Placeholder 19462">
            <a:extLst>
              <a:ext uri="{FF2B5EF4-FFF2-40B4-BE49-F238E27FC236}">
                <a16:creationId xmlns:a16="http://schemas.microsoft.com/office/drawing/2014/main" id="{D38D8C44-1306-42C4-AF19-C155AAFCBF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2" y="2336873"/>
            <a:ext cx="3581635" cy="3599316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Станислав Брусилов. «Осень на реке детства»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82109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>
            <a:extLst>
              <a:ext uri="{FF2B5EF4-FFF2-40B4-BE49-F238E27FC236}">
                <a16:creationId xmlns:a16="http://schemas.microsoft.com/office/drawing/2014/main" id="{905A9BAA-B344-45D2-838C-73856C4B1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176" y="0"/>
            <a:ext cx="12192000" cy="6858001"/>
            <a:chOff x="-3176" y="0"/>
            <a:chExt cx="12192000" cy="6858001"/>
          </a:xfrm>
        </p:grpSpPr>
        <p:sp useBgFill="1">
          <p:nvSpPr>
            <p:cNvPr id="75" name="Rectangle 74">
              <a:extLst>
                <a:ext uri="{FF2B5EF4-FFF2-40B4-BE49-F238E27FC236}">
                  <a16:creationId xmlns:a16="http://schemas.microsoft.com/office/drawing/2014/main" id="{390434AA-4632-440E-9AE7-411396A779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88824" cy="685800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6" name="Picture 75">
              <a:extLst>
                <a:ext uri="{FF2B5EF4-FFF2-40B4-BE49-F238E27FC236}">
                  <a16:creationId xmlns:a16="http://schemas.microsoft.com/office/drawing/2014/main" id="{D462FD1E-E713-4FD4-8746-671C946723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2">
              <a:alphaModFix am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176" y="0"/>
              <a:ext cx="12192000" cy="6858000"/>
            </a:xfrm>
            <a:prstGeom prst="rect">
              <a:avLst/>
            </a:prstGeom>
          </p:spPr>
        </p:pic>
      </p:grpSp>
      <p:pic>
        <p:nvPicPr>
          <p:cNvPr id="20485" name="Picture 2" descr="ÐÑÐµÐ½Ñ Ð² ÐºÐ°ÑÑÐ¸Ð½Ð°Ñ ÑÑÑÑÐºÐ¸Ñ ÑÑÐ´Ð¾Ð¶Ð½Ð¸ÐºÐ¾Ð² Ð¸Ð·Ð¾Ð±ÑÐ°Ð·Ð¸ÑÐµÐ»ÑÐ½Ð¾Ðµ Ð¸ÑÐºÑÑÑÑÐ²Ð¾, ÐºÐ°ÑÑÐ¸Ð½Ñ, ÑÑÑÑÐºÐ¸Ðµ ÑÑÐ´Ð¾Ð¶Ð½Ð¸ÐºÐ¸, ÑÑÐ´Ð¾Ð¶Ð½Ð¸ÐºÐ¸">
            <a:extLst>
              <a:ext uri="{FF2B5EF4-FFF2-40B4-BE49-F238E27FC236}">
                <a16:creationId xmlns:a16="http://schemas.microsoft.com/office/drawing/2014/main" id="{CD5883E7-8211-45DB-8A4A-0065B519EFB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36008" y="10"/>
            <a:ext cx="7552815" cy="6856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8" name="Rectangle 77">
            <a:extLst>
              <a:ext uri="{FF2B5EF4-FFF2-40B4-BE49-F238E27FC236}">
                <a16:creationId xmlns:a16="http://schemas.microsoft.com/office/drawing/2014/main" id="{78A4CDE5-C7BC-41E1-8A4A-79E024CC09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2" y="609600"/>
            <a:ext cx="5018565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0" name="Picture 79">
            <a:extLst>
              <a:ext uri="{FF2B5EF4-FFF2-40B4-BE49-F238E27FC236}">
                <a16:creationId xmlns:a16="http://schemas.microsoft.com/office/drawing/2014/main" id="{025C7952-5703-489E-8DBD-F2EFAC8EEB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5029200" cy="202738"/>
          </a:xfrm>
          <a:prstGeom prst="rect">
            <a:avLst/>
          </a:prstGeom>
        </p:spPr>
      </p:pic>
      <p:sp>
        <p:nvSpPr>
          <p:cNvPr id="20487" name="Content Placeholder 20486">
            <a:extLst>
              <a:ext uri="{FF2B5EF4-FFF2-40B4-BE49-F238E27FC236}">
                <a16:creationId xmlns:a16="http://schemas.microsoft.com/office/drawing/2014/main" id="{BDA18734-7061-466B-984E-E758048C0F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2" y="2336873"/>
            <a:ext cx="3581635" cy="3599316"/>
          </a:xfrm>
        </p:spPr>
        <p:txBody>
          <a:bodyPr>
            <a:norm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Федор Васильев. «Деревня»</a:t>
            </a:r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1477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CB66F88-E60B-4D41-B8A4-D8156DD938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826209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BB3EE43-5416-4EA6-80C7-CA39A45E86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4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улице осень в самом разгаре. И настроение осеннее... Захотелось прикоснуться к прекрасному и собрать в одном месте то, как видели эту волшебную пору наши соотечественники в разные годы. 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0721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>
            <a:extLst>
              <a:ext uri="{FF2B5EF4-FFF2-40B4-BE49-F238E27FC236}">
                <a16:creationId xmlns:a16="http://schemas.microsoft.com/office/drawing/2014/main" id="{905A9BAA-B344-45D2-838C-73856C4B1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176" y="0"/>
            <a:ext cx="12192000" cy="6858001"/>
            <a:chOff x="-3176" y="0"/>
            <a:chExt cx="12192000" cy="6858001"/>
          </a:xfrm>
        </p:grpSpPr>
        <p:sp useBgFill="1">
          <p:nvSpPr>
            <p:cNvPr id="75" name="Rectangle 74">
              <a:extLst>
                <a:ext uri="{FF2B5EF4-FFF2-40B4-BE49-F238E27FC236}">
                  <a16:creationId xmlns:a16="http://schemas.microsoft.com/office/drawing/2014/main" id="{390434AA-4632-440E-9AE7-411396A779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88824" cy="685800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6" name="Picture 75">
              <a:extLst>
                <a:ext uri="{FF2B5EF4-FFF2-40B4-BE49-F238E27FC236}">
                  <a16:creationId xmlns:a16="http://schemas.microsoft.com/office/drawing/2014/main" id="{D462FD1E-E713-4FD4-8746-671C946723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2">
              <a:alphaModFix am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176" y="0"/>
              <a:ext cx="12192000" cy="6858000"/>
            </a:xfrm>
            <a:prstGeom prst="rect">
              <a:avLst/>
            </a:prstGeom>
          </p:spPr>
        </p:pic>
      </p:grpSp>
      <p:pic>
        <p:nvPicPr>
          <p:cNvPr id="1029" name="Picture 2" descr="ÐÑÐµÐ½Ñ Ð² ÐºÐ°ÑÑÐ¸Ð½Ð°Ñ ÑÑÑÑÐºÐ¸Ñ ÑÑÐ´Ð¾Ð¶Ð½Ð¸ÐºÐ¾Ð² Ð¸Ð·Ð¾Ð±ÑÐ°Ð·Ð¸ÑÐµÐ»ÑÐ½Ð¾Ðµ Ð¸ÑÐºÑÑÑÑÐ²Ð¾, ÐºÐ°ÑÑÐ¸Ð½Ñ, ÑÑÑÑÐºÐ¸Ðµ ÑÑÐ´Ð¾Ð¶Ð½Ð¸ÐºÐ¸, ÑÑÐ´Ð¾Ð¶Ð½Ð¸ÐºÐ¸">
            <a:extLst>
              <a:ext uri="{FF2B5EF4-FFF2-40B4-BE49-F238E27FC236}">
                <a16:creationId xmlns:a16="http://schemas.microsoft.com/office/drawing/2014/main" id="{9924A32F-4E83-4D93-AD3D-F1DF0990D38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36008" y="10"/>
            <a:ext cx="7552815" cy="6856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8" name="Rectangle 77">
            <a:extLst>
              <a:ext uri="{FF2B5EF4-FFF2-40B4-BE49-F238E27FC236}">
                <a16:creationId xmlns:a16="http://schemas.microsoft.com/office/drawing/2014/main" id="{78A4CDE5-C7BC-41E1-8A4A-79E024CC09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2" y="609600"/>
            <a:ext cx="5018565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0" name="Picture 79">
            <a:extLst>
              <a:ext uri="{FF2B5EF4-FFF2-40B4-BE49-F238E27FC236}">
                <a16:creationId xmlns:a16="http://schemas.microsoft.com/office/drawing/2014/main" id="{025C7952-5703-489E-8DBD-F2EFAC8EEB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5029200" cy="202738"/>
          </a:xfrm>
          <a:prstGeom prst="rect">
            <a:avLst/>
          </a:prstGeom>
        </p:spPr>
      </p:pic>
      <p:sp>
        <p:nvSpPr>
          <p:cNvPr id="1031" name="Content Placeholder 1030">
            <a:extLst>
              <a:ext uri="{FF2B5EF4-FFF2-40B4-BE49-F238E27FC236}">
                <a16:creationId xmlns:a16="http://schemas.microsoft.com/office/drawing/2014/main" id="{C6152A4E-CB55-400E-8B78-25DF3C5E53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2" y="2336873"/>
            <a:ext cx="3581635" cy="3599316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Алексей Саврасов. «Живопись. Осень»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41524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>
            <a:extLst>
              <a:ext uri="{FF2B5EF4-FFF2-40B4-BE49-F238E27FC236}">
                <a16:creationId xmlns:a16="http://schemas.microsoft.com/office/drawing/2014/main" id="{905A9BAA-B344-45D2-838C-73856C4B1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176" y="0"/>
            <a:ext cx="12192000" cy="6858001"/>
            <a:chOff x="-3176" y="0"/>
            <a:chExt cx="12192000" cy="6858001"/>
          </a:xfrm>
        </p:grpSpPr>
        <p:sp useBgFill="1">
          <p:nvSpPr>
            <p:cNvPr id="75" name="Rectangle 74">
              <a:extLst>
                <a:ext uri="{FF2B5EF4-FFF2-40B4-BE49-F238E27FC236}">
                  <a16:creationId xmlns:a16="http://schemas.microsoft.com/office/drawing/2014/main" id="{390434AA-4632-440E-9AE7-411396A779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88824" cy="685800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6" name="Picture 75">
              <a:extLst>
                <a:ext uri="{FF2B5EF4-FFF2-40B4-BE49-F238E27FC236}">
                  <a16:creationId xmlns:a16="http://schemas.microsoft.com/office/drawing/2014/main" id="{D462FD1E-E713-4FD4-8746-671C946723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2">
              <a:alphaModFix am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176" y="0"/>
              <a:ext cx="12192000" cy="6858000"/>
            </a:xfrm>
            <a:prstGeom prst="rect">
              <a:avLst/>
            </a:prstGeom>
          </p:spPr>
        </p:pic>
      </p:grpSp>
      <p:pic>
        <p:nvPicPr>
          <p:cNvPr id="2053" name="Picture 2" descr="ÐÑÐµÐ½Ñ Ð² ÐºÐ°ÑÑÐ¸Ð½Ð°Ñ ÑÑÑÑÐºÐ¸Ñ ÑÑÐ´Ð¾Ð¶Ð½Ð¸ÐºÐ¾Ð² Ð¸Ð·Ð¾Ð±ÑÐ°Ð·Ð¸ÑÐµÐ»ÑÐ½Ð¾Ðµ Ð¸ÑÐºÑÑÑÑÐ²Ð¾, ÐºÐ°ÑÑÐ¸Ð½Ñ, ÑÑÑÑÐºÐ¸Ðµ ÑÑÐ´Ð¾Ð¶Ð½Ð¸ÐºÐ¸, ÑÑÐ´Ð¾Ð¶Ð½Ð¸ÐºÐ¸">
            <a:extLst>
              <a:ext uri="{FF2B5EF4-FFF2-40B4-BE49-F238E27FC236}">
                <a16:creationId xmlns:a16="http://schemas.microsoft.com/office/drawing/2014/main" id="{C681C968-59FD-4A03-B793-BE106F26957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"/>
          <a:stretch/>
        </p:blipFill>
        <p:spPr bwMode="auto">
          <a:xfrm>
            <a:off x="4636008" y="10"/>
            <a:ext cx="7552815" cy="6856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8" name="Rectangle 77">
            <a:extLst>
              <a:ext uri="{FF2B5EF4-FFF2-40B4-BE49-F238E27FC236}">
                <a16:creationId xmlns:a16="http://schemas.microsoft.com/office/drawing/2014/main" id="{78A4CDE5-C7BC-41E1-8A4A-79E024CC09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2" y="609600"/>
            <a:ext cx="5018565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0" name="Picture 79">
            <a:extLst>
              <a:ext uri="{FF2B5EF4-FFF2-40B4-BE49-F238E27FC236}">
                <a16:creationId xmlns:a16="http://schemas.microsoft.com/office/drawing/2014/main" id="{025C7952-5703-489E-8DBD-F2EFAC8EEB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5029200" cy="202738"/>
          </a:xfrm>
          <a:prstGeom prst="rect">
            <a:avLst/>
          </a:prstGeom>
        </p:spPr>
      </p:pic>
      <p:sp>
        <p:nvSpPr>
          <p:cNvPr id="2055" name="Content Placeholder 2054">
            <a:extLst>
              <a:ext uri="{FF2B5EF4-FFF2-40B4-BE49-F238E27FC236}">
                <a16:creationId xmlns:a16="http://schemas.microsoft.com/office/drawing/2014/main" id="{7A4567A9-BA64-46D0-A7CC-FD9F7C9D2E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2" y="2336873"/>
            <a:ext cx="3581635" cy="3599316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Виктория Белова. «Осень»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14388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>
            <a:extLst>
              <a:ext uri="{FF2B5EF4-FFF2-40B4-BE49-F238E27FC236}">
                <a16:creationId xmlns:a16="http://schemas.microsoft.com/office/drawing/2014/main" id="{905A9BAA-B344-45D2-838C-73856C4B1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176" y="0"/>
            <a:ext cx="12192000" cy="6858001"/>
            <a:chOff x="-3176" y="0"/>
            <a:chExt cx="12192000" cy="6858001"/>
          </a:xfrm>
        </p:grpSpPr>
        <p:sp useBgFill="1">
          <p:nvSpPr>
            <p:cNvPr id="75" name="Rectangle 74">
              <a:extLst>
                <a:ext uri="{FF2B5EF4-FFF2-40B4-BE49-F238E27FC236}">
                  <a16:creationId xmlns:a16="http://schemas.microsoft.com/office/drawing/2014/main" id="{390434AA-4632-440E-9AE7-411396A779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88824" cy="685800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6" name="Picture 75">
              <a:extLst>
                <a:ext uri="{FF2B5EF4-FFF2-40B4-BE49-F238E27FC236}">
                  <a16:creationId xmlns:a16="http://schemas.microsoft.com/office/drawing/2014/main" id="{D462FD1E-E713-4FD4-8746-671C946723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2">
              <a:alphaModFix am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176" y="0"/>
              <a:ext cx="12192000" cy="6858000"/>
            </a:xfrm>
            <a:prstGeom prst="rect">
              <a:avLst/>
            </a:prstGeom>
          </p:spPr>
        </p:pic>
      </p:grpSp>
      <p:pic>
        <p:nvPicPr>
          <p:cNvPr id="4101" name="Picture 2" descr="ÐÑÐµÐ½Ñ Ð² ÐºÐ°ÑÑÐ¸Ð½Ð°Ñ ÑÑÑÑÐºÐ¸Ñ ÑÑÐ´Ð¾Ð¶Ð½Ð¸ÐºÐ¾Ð² Ð¸Ð·Ð¾Ð±ÑÐ°Ð·Ð¸ÑÐµÐ»ÑÐ½Ð¾Ðµ Ð¸ÑÐºÑÑÑÑÐ²Ð¾, ÐºÐ°ÑÑÐ¸Ð½Ñ, ÑÑÑÑÐºÐ¸Ðµ ÑÑÐ´Ð¾Ð¶Ð½Ð¸ÐºÐ¸, ÑÑÐ´Ð¾Ð¶Ð½Ð¸ÐºÐ¸">
            <a:extLst>
              <a:ext uri="{FF2B5EF4-FFF2-40B4-BE49-F238E27FC236}">
                <a16:creationId xmlns:a16="http://schemas.microsoft.com/office/drawing/2014/main" id="{88B520EB-085B-45DE-A76D-3783D32DE26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36008" y="10"/>
            <a:ext cx="7552815" cy="6856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8" name="Rectangle 77">
            <a:extLst>
              <a:ext uri="{FF2B5EF4-FFF2-40B4-BE49-F238E27FC236}">
                <a16:creationId xmlns:a16="http://schemas.microsoft.com/office/drawing/2014/main" id="{78A4CDE5-C7BC-41E1-8A4A-79E024CC09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2" y="609600"/>
            <a:ext cx="5018565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0" name="Picture 79">
            <a:extLst>
              <a:ext uri="{FF2B5EF4-FFF2-40B4-BE49-F238E27FC236}">
                <a16:creationId xmlns:a16="http://schemas.microsoft.com/office/drawing/2014/main" id="{025C7952-5703-489E-8DBD-F2EFAC8EEB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5029200" cy="202738"/>
          </a:xfrm>
          <a:prstGeom prst="rect">
            <a:avLst/>
          </a:prstGeom>
        </p:spPr>
      </p:pic>
      <p:sp>
        <p:nvSpPr>
          <p:cNvPr id="4103" name="Content Placeholder 4102">
            <a:extLst>
              <a:ext uri="{FF2B5EF4-FFF2-40B4-BE49-F238E27FC236}">
                <a16:creationId xmlns:a16="http://schemas.microsoft.com/office/drawing/2014/main" id="{81F192DB-AF4C-42BD-8A43-6D667A6EC6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2" y="2336873"/>
            <a:ext cx="3581635" cy="3599316"/>
          </a:xfrm>
        </p:spPr>
        <p:txBody>
          <a:bodyPr>
            <a:norm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Аполлинарий Васнецов. «Осень»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8448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>
            <a:extLst>
              <a:ext uri="{FF2B5EF4-FFF2-40B4-BE49-F238E27FC236}">
                <a16:creationId xmlns:a16="http://schemas.microsoft.com/office/drawing/2014/main" id="{905A9BAA-B344-45D2-838C-73856C4B1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176" y="0"/>
            <a:ext cx="12192000" cy="6858001"/>
            <a:chOff x="-3176" y="0"/>
            <a:chExt cx="12192000" cy="6858001"/>
          </a:xfrm>
        </p:grpSpPr>
        <p:sp useBgFill="1">
          <p:nvSpPr>
            <p:cNvPr id="75" name="Rectangle 74">
              <a:extLst>
                <a:ext uri="{FF2B5EF4-FFF2-40B4-BE49-F238E27FC236}">
                  <a16:creationId xmlns:a16="http://schemas.microsoft.com/office/drawing/2014/main" id="{390434AA-4632-440E-9AE7-411396A779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88824" cy="685800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6" name="Picture 75">
              <a:extLst>
                <a:ext uri="{FF2B5EF4-FFF2-40B4-BE49-F238E27FC236}">
                  <a16:creationId xmlns:a16="http://schemas.microsoft.com/office/drawing/2014/main" id="{D462FD1E-E713-4FD4-8746-671C946723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2">
              <a:alphaModFix am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176" y="0"/>
              <a:ext cx="12192000" cy="6858000"/>
            </a:xfrm>
            <a:prstGeom prst="rect">
              <a:avLst/>
            </a:prstGeom>
          </p:spPr>
        </p:pic>
      </p:grpSp>
      <p:pic>
        <p:nvPicPr>
          <p:cNvPr id="5125" name="Picture 2" descr="ÐÑÐµÐ½Ñ Ð² ÐºÐ°ÑÑÐ¸Ð½Ð°Ñ ÑÑÑÑÐºÐ¸Ñ ÑÑÐ´Ð¾Ð¶Ð½Ð¸ÐºÐ¾Ð² Ð¸Ð·Ð¾Ð±ÑÐ°Ð·Ð¸ÑÐµÐ»ÑÐ½Ð¾Ðµ Ð¸ÑÐºÑÑÑÑÐ²Ð¾, ÐºÐ°ÑÑÐ¸Ð½Ñ, ÑÑÑÑÐºÐ¸Ðµ ÑÑÐ´Ð¾Ð¶Ð½Ð¸ÐºÐ¸, ÑÑÐ´Ð¾Ð¶Ð½Ð¸ÐºÐ¸">
            <a:extLst>
              <a:ext uri="{FF2B5EF4-FFF2-40B4-BE49-F238E27FC236}">
                <a16:creationId xmlns:a16="http://schemas.microsoft.com/office/drawing/2014/main" id="{2ED78AF2-A041-438A-9172-5D0B9EECEB3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36008" y="10"/>
            <a:ext cx="7552815" cy="6856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8" name="Rectangle 77">
            <a:extLst>
              <a:ext uri="{FF2B5EF4-FFF2-40B4-BE49-F238E27FC236}">
                <a16:creationId xmlns:a16="http://schemas.microsoft.com/office/drawing/2014/main" id="{78A4CDE5-C7BC-41E1-8A4A-79E024CC09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2" y="609600"/>
            <a:ext cx="5018565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0" name="Picture 79">
            <a:extLst>
              <a:ext uri="{FF2B5EF4-FFF2-40B4-BE49-F238E27FC236}">
                <a16:creationId xmlns:a16="http://schemas.microsoft.com/office/drawing/2014/main" id="{025C7952-5703-489E-8DBD-F2EFAC8EEB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5029200" cy="202738"/>
          </a:xfrm>
          <a:prstGeom prst="rect">
            <a:avLst/>
          </a:prstGeom>
        </p:spPr>
      </p:pic>
      <p:sp>
        <p:nvSpPr>
          <p:cNvPr id="5127" name="Content Placeholder 5126">
            <a:extLst>
              <a:ext uri="{FF2B5EF4-FFF2-40B4-BE49-F238E27FC236}">
                <a16:creationId xmlns:a16="http://schemas.microsoft.com/office/drawing/2014/main" id="{B8859990-9E63-44CB-B027-61B7293BA2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2" y="2336873"/>
            <a:ext cx="3581635" cy="3599316"/>
          </a:xfrm>
        </p:spPr>
        <p:txBody>
          <a:bodyPr>
            <a:normAutofit/>
          </a:bodyPr>
          <a:lstStyle/>
          <a:p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Е. Волков. «Октябрь»</a:t>
            </a:r>
            <a:endParaRPr lang="en-US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2608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>
            <a:extLst>
              <a:ext uri="{FF2B5EF4-FFF2-40B4-BE49-F238E27FC236}">
                <a16:creationId xmlns:a16="http://schemas.microsoft.com/office/drawing/2014/main" id="{905A9BAA-B344-45D2-838C-73856C4B1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176" y="0"/>
            <a:ext cx="12192000" cy="6858001"/>
            <a:chOff x="-3176" y="0"/>
            <a:chExt cx="12192000" cy="6858001"/>
          </a:xfrm>
        </p:grpSpPr>
        <p:sp useBgFill="1">
          <p:nvSpPr>
            <p:cNvPr id="75" name="Rectangle 74">
              <a:extLst>
                <a:ext uri="{FF2B5EF4-FFF2-40B4-BE49-F238E27FC236}">
                  <a16:creationId xmlns:a16="http://schemas.microsoft.com/office/drawing/2014/main" id="{390434AA-4632-440E-9AE7-411396A779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88824" cy="685800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6" name="Picture 75">
              <a:extLst>
                <a:ext uri="{FF2B5EF4-FFF2-40B4-BE49-F238E27FC236}">
                  <a16:creationId xmlns:a16="http://schemas.microsoft.com/office/drawing/2014/main" id="{D462FD1E-E713-4FD4-8746-671C946723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2">
              <a:alphaModFix am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176" y="0"/>
              <a:ext cx="12192000" cy="6858000"/>
            </a:xfrm>
            <a:prstGeom prst="rect">
              <a:avLst/>
            </a:prstGeom>
          </p:spPr>
        </p:pic>
      </p:grpSp>
      <p:pic>
        <p:nvPicPr>
          <p:cNvPr id="6149" name="Picture 2" descr="ÐÑÐµÐ½Ñ Ð² ÐºÐ°ÑÑÐ¸Ð½Ð°Ñ ÑÑÑÑÐºÐ¸Ñ ÑÑÐ´Ð¾Ð¶Ð½Ð¸ÐºÐ¾Ð² Ð¸Ð·Ð¾Ð±ÑÐ°Ð·Ð¸ÑÐµÐ»ÑÐ½Ð¾Ðµ Ð¸ÑÐºÑÑÑÑÐ²Ð¾, ÐºÐ°ÑÑÐ¸Ð½Ñ, ÑÑÑÑÐºÐ¸Ðµ ÑÑÐ´Ð¾Ð¶Ð½Ð¸ÐºÐ¸, ÑÑÐ´Ð¾Ð¶Ð½Ð¸ÐºÐ¸">
            <a:extLst>
              <a:ext uri="{FF2B5EF4-FFF2-40B4-BE49-F238E27FC236}">
                <a16:creationId xmlns:a16="http://schemas.microsoft.com/office/drawing/2014/main" id="{46A947F0-22A0-480A-9F1F-7DF445D4001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36008" y="10"/>
            <a:ext cx="7552815" cy="6856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8" name="Rectangle 77">
            <a:extLst>
              <a:ext uri="{FF2B5EF4-FFF2-40B4-BE49-F238E27FC236}">
                <a16:creationId xmlns:a16="http://schemas.microsoft.com/office/drawing/2014/main" id="{78A4CDE5-C7BC-41E1-8A4A-79E024CC09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2" y="609600"/>
            <a:ext cx="5018565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0" name="Picture 79">
            <a:extLst>
              <a:ext uri="{FF2B5EF4-FFF2-40B4-BE49-F238E27FC236}">
                <a16:creationId xmlns:a16="http://schemas.microsoft.com/office/drawing/2014/main" id="{025C7952-5703-489E-8DBD-F2EFAC8EEB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5029200" cy="202738"/>
          </a:xfrm>
          <a:prstGeom prst="rect">
            <a:avLst/>
          </a:prstGeom>
        </p:spPr>
      </p:pic>
      <p:sp>
        <p:nvSpPr>
          <p:cNvPr id="6151" name="Content Placeholder 6150">
            <a:extLst>
              <a:ext uri="{FF2B5EF4-FFF2-40B4-BE49-F238E27FC236}">
                <a16:creationId xmlns:a16="http://schemas.microsoft.com/office/drawing/2014/main" id="{7A92697E-29CA-4456-B7F7-C509A18966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2" y="2336873"/>
            <a:ext cx="3581635" cy="3599316"/>
          </a:xfrm>
        </p:spPr>
        <p:txBody>
          <a:bodyPr>
            <a:norm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И. Шишкин. «Золотая осень»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52707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>
            <a:extLst>
              <a:ext uri="{FF2B5EF4-FFF2-40B4-BE49-F238E27FC236}">
                <a16:creationId xmlns:a16="http://schemas.microsoft.com/office/drawing/2014/main" id="{905A9BAA-B344-45D2-838C-73856C4B1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176" y="0"/>
            <a:ext cx="12192000" cy="6858001"/>
            <a:chOff x="-3176" y="0"/>
            <a:chExt cx="12192000" cy="6858001"/>
          </a:xfrm>
        </p:grpSpPr>
        <p:sp useBgFill="1">
          <p:nvSpPr>
            <p:cNvPr id="75" name="Rectangle 74">
              <a:extLst>
                <a:ext uri="{FF2B5EF4-FFF2-40B4-BE49-F238E27FC236}">
                  <a16:creationId xmlns:a16="http://schemas.microsoft.com/office/drawing/2014/main" id="{390434AA-4632-440E-9AE7-411396A779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88824" cy="685800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6" name="Picture 75">
              <a:extLst>
                <a:ext uri="{FF2B5EF4-FFF2-40B4-BE49-F238E27FC236}">
                  <a16:creationId xmlns:a16="http://schemas.microsoft.com/office/drawing/2014/main" id="{D462FD1E-E713-4FD4-8746-671C946723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2">
              <a:alphaModFix am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176" y="0"/>
              <a:ext cx="12192000" cy="6858000"/>
            </a:xfrm>
            <a:prstGeom prst="rect">
              <a:avLst/>
            </a:prstGeom>
          </p:spPr>
        </p:pic>
      </p:grpSp>
      <p:pic>
        <p:nvPicPr>
          <p:cNvPr id="10245" name="Picture 2" descr="ÐÑÐµÐ½Ñ Ð² ÐºÐ°ÑÑÐ¸Ð½Ð°Ñ ÑÑÑÑÐºÐ¸Ñ ÑÑÐ´Ð¾Ð¶Ð½Ð¸ÐºÐ¾Ð² Ð¸Ð·Ð¾Ð±ÑÐ°Ð·Ð¸ÑÐµÐ»ÑÐ½Ð¾Ðµ Ð¸ÑÐºÑÑÑÑÐ²Ð¾, ÐºÐ°ÑÑÐ¸Ð½Ñ, ÑÑÑÑÐºÐ¸Ðµ ÑÑÐ´Ð¾Ð¶Ð½Ð¸ÐºÐ¸, ÑÑÐ´Ð¾Ð¶Ð½Ð¸ÐºÐ¸">
            <a:extLst>
              <a:ext uri="{FF2B5EF4-FFF2-40B4-BE49-F238E27FC236}">
                <a16:creationId xmlns:a16="http://schemas.microsoft.com/office/drawing/2014/main" id="{F945CE40-EFE6-49A6-A4BC-A7E625535E8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"/>
          <a:stretch/>
        </p:blipFill>
        <p:spPr bwMode="auto">
          <a:xfrm>
            <a:off x="4636008" y="10"/>
            <a:ext cx="7552815" cy="6856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8" name="Rectangle 77">
            <a:extLst>
              <a:ext uri="{FF2B5EF4-FFF2-40B4-BE49-F238E27FC236}">
                <a16:creationId xmlns:a16="http://schemas.microsoft.com/office/drawing/2014/main" id="{78A4CDE5-C7BC-41E1-8A4A-79E024CC09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2" y="609600"/>
            <a:ext cx="5018565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0" name="Picture 79">
            <a:extLst>
              <a:ext uri="{FF2B5EF4-FFF2-40B4-BE49-F238E27FC236}">
                <a16:creationId xmlns:a16="http://schemas.microsoft.com/office/drawing/2014/main" id="{025C7952-5703-489E-8DBD-F2EFAC8EEB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5029200" cy="202738"/>
          </a:xfrm>
          <a:prstGeom prst="rect">
            <a:avLst/>
          </a:prstGeom>
        </p:spPr>
      </p:pic>
      <p:sp>
        <p:nvSpPr>
          <p:cNvPr id="10247" name="Content Placeholder 10246">
            <a:extLst>
              <a:ext uri="{FF2B5EF4-FFF2-40B4-BE49-F238E27FC236}">
                <a16:creationId xmlns:a16="http://schemas.microsoft.com/office/drawing/2014/main" id="{7A5D7C96-B000-4208-9875-CE7BC692CB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2" y="2336873"/>
            <a:ext cx="3581635" cy="3599316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Исаак Левитан. «Золотая осень»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18048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>
            <a:extLst>
              <a:ext uri="{FF2B5EF4-FFF2-40B4-BE49-F238E27FC236}">
                <a16:creationId xmlns:a16="http://schemas.microsoft.com/office/drawing/2014/main" id="{905A9BAA-B344-45D2-838C-73856C4B1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176" y="0"/>
            <a:ext cx="12192000" cy="6858001"/>
            <a:chOff x="-3176" y="0"/>
            <a:chExt cx="12192000" cy="6858001"/>
          </a:xfrm>
        </p:grpSpPr>
        <p:sp useBgFill="1">
          <p:nvSpPr>
            <p:cNvPr id="75" name="Rectangle 74">
              <a:extLst>
                <a:ext uri="{FF2B5EF4-FFF2-40B4-BE49-F238E27FC236}">
                  <a16:creationId xmlns:a16="http://schemas.microsoft.com/office/drawing/2014/main" id="{390434AA-4632-440E-9AE7-411396A779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88824" cy="685800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6" name="Picture 75">
              <a:extLst>
                <a:ext uri="{FF2B5EF4-FFF2-40B4-BE49-F238E27FC236}">
                  <a16:creationId xmlns:a16="http://schemas.microsoft.com/office/drawing/2014/main" id="{D462FD1E-E713-4FD4-8746-671C946723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2">
              <a:alphaModFix am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176" y="0"/>
              <a:ext cx="12192000" cy="6858000"/>
            </a:xfrm>
            <a:prstGeom prst="rect">
              <a:avLst/>
            </a:prstGeom>
          </p:spPr>
        </p:pic>
      </p:grpSp>
      <p:pic>
        <p:nvPicPr>
          <p:cNvPr id="12293" name="Picture 2" descr="ÐÑÐµÐ½Ñ Ð² ÐºÐ°ÑÑÐ¸Ð½Ð°Ñ ÑÑÑÑÐºÐ¸Ñ ÑÑÐ´Ð¾Ð¶Ð½Ð¸ÐºÐ¾Ð² Ð¸Ð·Ð¾Ð±ÑÐ°Ð·Ð¸ÑÐµÐ»ÑÐ½Ð¾Ðµ Ð¸ÑÐºÑÑÑÑÐ²Ð¾, ÐºÐ°ÑÑÐ¸Ð½Ñ, ÑÑÑÑÐºÐ¸Ðµ ÑÑÐ´Ð¾Ð¶Ð½Ð¸ÐºÐ¸, ÑÑÐ´Ð¾Ð¶Ð½Ð¸ÐºÐ¸">
            <a:extLst>
              <a:ext uri="{FF2B5EF4-FFF2-40B4-BE49-F238E27FC236}">
                <a16:creationId xmlns:a16="http://schemas.microsoft.com/office/drawing/2014/main" id="{209F1122-14AC-4D02-B6D9-34728F5D746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36008" y="10"/>
            <a:ext cx="7552815" cy="6856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8" name="Rectangle 77">
            <a:extLst>
              <a:ext uri="{FF2B5EF4-FFF2-40B4-BE49-F238E27FC236}">
                <a16:creationId xmlns:a16="http://schemas.microsoft.com/office/drawing/2014/main" id="{78A4CDE5-C7BC-41E1-8A4A-79E024CC09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2" y="609600"/>
            <a:ext cx="5018565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0" name="Picture 79">
            <a:extLst>
              <a:ext uri="{FF2B5EF4-FFF2-40B4-BE49-F238E27FC236}">
                <a16:creationId xmlns:a16="http://schemas.microsoft.com/office/drawing/2014/main" id="{025C7952-5703-489E-8DBD-F2EFAC8EEB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5029200" cy="202738"/>
          </a:xfrm>
          <a:prstGeom prst="rect">
            <a:avLst/>
          </a:prstGeom>
        </p:spPr>
      </p:pic>
      <p:sp>
        <p:nvSpPr>
          <p:cNvPr id="12295" name="Content Placeholder 12294">
            <a:extLst>
              <a:ext uri="{FF2B5EF4-FFF2-40B4-BE49-F238E27FC236}">
                <a16:creationId xmlns:a16="http://schemas.microsoft.com/office/drawing/2014/main" id="{1898BA69-B179-4B1B-90FA-5AB3841C68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2" y="2336873"/>
            <a:ext cx="3581635" cy="3599316"/>
          </a:xfrm>
        </p:spPr>
        <p:txBody>
          <a:bodyPr>
            <a:norm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Михаил Иваненко. «Осенняя мелодия»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3721514"/>
      </p:ext>
    </p:extLst>
  </p:cSld>
  <p:clrMapOvr>
    <a:masterClrMapping/>
  </p:clrMapOvr>
</p:sld>
</file>

<file path=ppt/theme/theme1.xml><?xml version="1.0" encoding="utf-8"?>
<a:theme xmlns:a="http://schemas.openxmlformats.org/drawingml/2006/main" name="Берлин">
  <a:themeElements>
    <a:clrScheme name="Берлин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Берли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119</Words>
  <Application>Microsoft Office PowerPoint</Application>
  <PresentationFormat>Широкоэкранный</PresentationFormat>
  <Paragraphs>16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Times New Roman</vt:lpstr>
      <vt:lpstr>Trebuchet MS</vt:lpstr>
      <vt:lpstr>Берлин</vt:lpstr>
      <vt:lpstr>Репродукции картин известных художников «Осень»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Репродукции картин известных художников «Осень»</dc:title>
  <dc:creator>Сергей Сеньков</dc:creator>
  <cp:lastModifiedBy>Сергей Сеньков</cp:lastModifiedBy>
  <cp:revision>8</cp:revision>
  <dcterms:created xsi:type="dcterms:W3CDTF">2018-09-19T18:44:53Z</dcterms:created>
  <dcterms:modified xsi:type="dcterms:W3CDTF">2018-11-15T05:31:10Z</dcterms:modified>
</cp:coreProperties>
</file>