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notesMasterIdLst>
    <p:notesMasterId r:id="rId10"/>
  </p:notesMasterIdLst>
  <p:sldIdLst>
    <p:sldId id="256" r:id="rId2"/>
    <p:sldId id="279" r:id="rId3"/>
    <p:sldId id="274" r:id="rId4"/>
    <p:sldId id="276" r:id="rId5"/>
    <p:sldId id="263" r:id="rId6"/>
    <p:sldId id="261" r:id="rId7"/>
    <p:sldId id="258" r:id="rId8"/>
    <p:sldId id="28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0000"/>
    <a:srgbClr val="9900FF"/>
    <a:srgbClr val="006600"/>
    <a:srgbClr val="FFB3B5"/>
    <a:srgbClr val="FF7C80"/>
    <a:srgbClr val="FFCC99"/>
    <a:srgbClr val="D5FFEA"/>
    <a:srgbClr val="AB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9" autoAdjust="0"/>
    <p:restoredTop sz="94086" autoAdjust="0"/>
  </p:normalViewPr>
  <p:slideViewPr>
    <p:cSldViewPr>
      <p:cViewPr>
        <p:scale>
          <a:sx n="108" d="100"/>
          <a:sy n="108" d="100"/>
        </p:scale>
        <p:origin x="-9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EC783C-92CB-458B-B8FA-8A39784BBAD3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E0F1F-0143-41A8-883A-E5588BB3A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695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E0F1F-0143-41A8-883A-E5588BB3AC9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00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pPr>
              <a:defRPr/>
            </a:pPr>
            <a:fld id="{21A5A996-AC68-440B-8A70-26E6DFCC6E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034376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2DBF97-B9C8-417A-A4C4-5660F426D8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886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2DBF97-B9C8-417A-A4C4-5660F426D8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020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2DBF97-B9C8-417A-A4C4-5660F426D8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6908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2DBF97-B9C8-417A-A4C4-5660F426D8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649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2DBF97-B9C8-417A-A4C4-5660F426D8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400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2DBF97-B9C8-417A-A4C4-5660F426D8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961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4216B3-0C5C-46C3-B134-2C8106D4D8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27908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A9E973-2C74-4506-944A-FF9A161CFD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486736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pPr>
              <a:defRPr/>
            </a:pPr>
            <a:fld id="{58DC2692-76CF-4556-AA6F-BBC0EF9C4F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843942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802EF8-DC6D-468F-846C-C7727C1CFE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68942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C160A3-BC4F-4782-925B-54AE51548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940201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89309D-D3E4-4523-A24F-88FD2AC0FD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447716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BEFF15-6DA8-42AF-8B47-F4A2C01CC3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311991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B42862-E6A6-4EAF-8B9E-C4B08B2881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33675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5AA081-9D5A-4D96-961A-6A3871AF06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362371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769E0C-2F7F-4976-8AF9-26E5DB5014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920339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72DBF97-B9C8-417A-A4C4-5660F426D8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3508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  <p:sldLayoutId id="2147483835" r:id="rId17"/>
  </p:sldLayoutIdLst>
  <p:transition>
    <p:strips dir="r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393"/>
            <a:ext cx="9144000" cy="686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18" descr="zayc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308167"/>
            <a:ext cx="1800200" cy="2590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Содержимое 8" descr="157.jpg"/>
          <p:cNvPicPr>
            <a:picLocks noChangeAspect="1"/>
          </p:cNvPicPr>
          <p:nvPr/>
        </p:nvPicPr>
        <p:blipFill>
          <a:blip r:embed="rId3" cstate="screen">
            <a:lum bright="-10000"/>
          </a:blip>
          <a:srcRect/>
          <a:stretch>
            <a:fillRect/>
          </a:stretch>
        </p:blipFill>
        <p:spPr>
          <a:xfrm>
            <a:off x="5868144" y="454589"/>
            <a:ext cx="2812786" cy="2233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Содержимое 9" descr="fox32_1600x120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211601" y="3488898"/>
            <a:ext cx="3023840" cy="2748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23" descr="Image 6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6232" y="3329112"/>
            <a:ext cx="3456706" cy="29009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683568" y="3035801"/>
            <a:ext cx="2016224" cy="521023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80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МУЛКАЧ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8" name="Содержимое 4" descr="squirrel2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87824" y="454589"/>
            <a:ext cx="2592983" cy="2390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 txBox="1">
            <a:spLocks noRot="1" noChangeArrowheads="1"/>
          </p:cNvSpPr>
          <p:nvPr/>
        </p:nvSpPr>
        <p:spPr>
          <a:xfrm>
            <a:off x="3347864" y="2960226"/>
            <a:ext cx="2016224" cy="521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280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ПАКША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Rectangle 8"/>
          <p:cNvSpPr txBox="1">
            <a:spLocks noRot="1" noChangeArrowheads="1"/>
          </p:cNvSpPr>
          <p:nvPr/>
        </p:nvSpPr>
        <p:spPr>
          <a:xfrm>
            <a:off x="6444208" y="2819578"/>
            <a:ext cx="2016224" cy="521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280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КАШК</a:t>
            </a:r>
            <a:r>
              <a:rPr lang="en-US" sz="2800" smtClean="0">
                <a:solidFill>
                  <a:schemeClr val="bg2">
                    <a:lumMod val="50000"/>
                  </a:schemeClr>
                </a:solidFill>
                <a:latin typeface="Times New Roman"/>
                <a:cs typeface="Times New Roman"/>
              </a:rPr>
              <a:t>Ã</a:t>
            </a:r>
            <a:r>
              <a:rPr lang="ru-RU" sz="280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Р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17387" y="6264968"/>
            <a:ext cx="2412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ТИЛ</a:t>
            </a:r>
            <a:r>
              <a:rPr lang="en-US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Ĕ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41767" y="6298594"/>
            <a:ext cx="2412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УПА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733689"/>
      </p:ext>
    </p:extLst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1799878" y="6105377"/>
            <a:ext cx="2448272" cy="737047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b="1" smtClean="0">
                <a:latin typeface="Georgia" pitchFamily="18" charset="0"/>
              </a:rPr>
              <a:t>МУЛКАЧ</a:t>
            </a:r>
            <a:endParaRPr lang="ru-RU" b="1" dirty="0" smtClean="0">
              <a:latin typeface="Georgia" pitchFamily="18" charset="0"/>
            </a:endParaRPr>
          </a:p>
        </p:txBody>
      </p:sp>
      <p:pic>
        <p:nvPicPr>
          <p:cNvPr id="12290" name="Содержимое 7" descr="zaichomnok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lum bright="-10000"/>
          </a:blip>
          <a:srcRect/>
          <a:stretch>
            <a:fillRect/>
          </a:stretch>
        </p:blipFill>
        <p:spPr>
          <a:xfrm>
            <a:off x="5652120" y="1700808"/>
            <a:ext cx="2303462" cy="3422650"/>
          </a:xfrm>
        </p:spPr>
      </p:pic>
      <p:pic>
        <p:nvPicPr>
          <p:cNvPr id="4100" name="Содержимое 18" descr="zayc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5495" y="260648"/>
            <a:ext cx="3960813" cy="57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364088" y="5301208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latin typeface="Cambria" pitchFamily="18" charset="0"/>
              </a:rPr>
              <a:t>МУЛКАЧ </a:t>
            </a:r>
            <a:r>
              <a:rPr lang="ru-RU" sz="3200" b="1" smtClean="0">
                <a:latin typeface="Cambria" pitchFamily="18" charset="0"/>
                <a:cs typeface="Times New Roman"/>
              </a:rPr>
              <a:t>ҪУРИ</a:t>
            </a:r>
            <a:endParaRPr lang="ru-RU" sz="3200" b="1">
              <a:latin typeface="Cambria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1259632" y="5467491"/>
            <a:ext cx="2304256" cy="8810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b="1" smtClean="0">
                <a:latin typeface="Georgia" pitchFamily="18" charset="0"/>
              </a:rPr>
              <a:t>ПАКША</a:t>
            </a:r>
            <a:endParaRPr lang="ru-RU" sz="3200" b="1" dirty="0" smtClean="0">
              <a:latin typeface="Georgia" pitchFamily="18" charset="0"/>
            </a:endParaRPr>
          </a:p>
        </p:txBody>
      </p:sp>
      <p:pic>
        <p:nvPicPr>
          <p:cNvPr id="6147" name="Содержимое 4" descr="squirrel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1052513"/>
            <a:ext cx="4764088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7" descr="squirreltastic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19423" y="1772816"/>
            <a:ext cx="33162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19423" y="4509120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latin typeface="Cambria" pitchFamily="18" charset="0"/>
              </a:rPr>
              <a:t>ПАКША </a:t>
            </a:r>
            <a:r>
              <a:rPr lang="ru-RU" sz="3200" b="1" smtClean="0">
                <a:latin typeface="Cambria" pitchFamily="18" charset="0"/>
                <a:cs typeface="Times New Roman"/>
              </a:rPr>
              <a:t>ҪУРИ</a:t>
            </a:r>
            <a:endParaRPr lang="ru-RU" sz="3200" b="1">
              <a:latin typeface="Cambria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339752" y="5445224"/>
            <a:ext cx="15760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ТИЛ</a:t>
            </a:r>
            <a:r>
              <a:rPr lang="en-US" sz="3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Ẽ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7171" name="Содержимое 9" descr="fox32_1600x120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11560" y="727075"/>
            <a:ext cx="5148263" cy="4679950"/>
          </a:xfrm>
        </p:spPr>
      </p:pic>
      <p:pic>
        <p:nvPicPr>
          <p:cNvPr id="11" name="Содержимое 19" descr="Hum0O5n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1628800"/>
            <a:ext cx="23050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904545" y="4509120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latin typeface="Cambria" pitchFamily="18" charset="0"/>
              </a:rPr>
              <a:t>ТИЛ</a:t>
            </a:r>
            <a:r>
              <a:rPr lang="en-US" sz="3200" b="1" smtClean="0">
                <a:latin typeface="Cambria"/>
              </a:rPr>
              <a:t>Ẽ</a:t>
            </a:r>
            <a:r>
              <a:rPr lang="ru-RU" sz="3200" b="1" smtClean="0">
                <a:latin typeface="Cambria" pitchFamily="18" charset="0"/>
              </a:rPr>
              <a:t> </a:t>
            </a:r>
            <a:r>
              <a:rPr lang="ru-RU" sz="3200" b="1" smtClean="0">
                <a:latin typeface="Cambria" pitchFamily="18" charset="0"/>
                <a:cs typeface="Times New Roman"/>
              </a:rPr>
              <a:t>ҪУРИ</a:t>
            </a:r>
            <a:endParaRPr lang="ru-RU" sz="3200" b="1">
              <a:latin typeface="Cambria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899592" y="4581128"/>
            <a:ext cx="3470474" cy="91137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b="1" smtClean="0">
                <a:latin typeface="Georgia" pitchFamily="18" charset="0"/>
              </a:rPr>
              <a:t>КАШК</a:t>
            </a:r>
            <a:r>
              <a:rPr lang="en-US" sz="3200" b="1" smtClean="0">
                <a:latin typeface="Times New Roman"/>
                <a:cs typeface="Times New Roman"/>
              </a:rPr>
              <a:t>Ã</a:t>
            </a:r>
            <a:r>
              <a:rPr lang="ru-RU" sz="3200" b="1" smtClean="0">
                <a:latin typeface="Georgia" pitchFamily="18" charset="0"/>
              </a:rPr>
              <a:t>Р</a:t>
            </a:r>
            <a:endParaRPr lang="ru-RU" sz="3200" b="1" dirty="0" smtClean="0"/>
          </a:p>
        </p:txBody>
      </p:sp>
      <p:pic>
        <p:nvPicPr>
          <p:cNvPr id="8196" name="Содержимое 8" descr="15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lum bright="-10000"/>
          </a:blip>
          <a:srcRect/>
          <a:stretch>
            <a:fillRect/>
          </a:stretch>
        </p:blipFill>
        <p:spPr>
          <a:xfrm>
            <a:off x="395536" y="980728"/>
            <a:ext cx="4535488" cy="3602038"/>
          </a:xfrm>
        </p:spPr>
      </p:pic>
      <p:pic>
        <p:nvPicPr>
          <p:cNvPr id="10" name="Содержимое 9" descr="101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508104" y="2276872"/>
            <a:ext cx="3206750" cy="2374900"/>
          </a:xfrm>
        </p:spPr>
      </p:pic>
      <p:sp>
        <p:nvSpPr>
          <p:cNvPr id="5" name="TextBox 4"/>
          <p:cNvSpPr txBox="1"/>
          <p:nvPr/>
        </p:nvSpPr>
        <p:spPr>
          <a:xfrm>
            <a:off x="5436096" y="4777988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latin typeface="Cambria" pitchFamily="18" charset="0"/>
              </a:rPr>
              <a:t>КАШК</a:t>
            </a:r>
            <a:r>
              <a:rPr lang="en-US" sz="3200" b="1" smtClean="0">
                <a:latin typeface="Times New Roman"/>
                <a:cs typeface="Times New Roman"/>
              </a:rPr>
              <a:t>Ã</a:t>
            </a:r>
            <a:r>
              <a:rPr lang="ru-RU" sz="3200" b="1" smtClean="0">
                <a:latin typeface="Cambria" pitchFamily="18" charset="0"/>
              </a:rPr>
              <a:t>Р </a:t>
            </a:r>
            <a:r>
              <a:rPr lang="ru-RU" sz="3200" b="1" smtClean="0">
                <a:latin typeface="Cambria" pitchFamily="18" charset="0"/>
                <a:cs typeface="Times New Roman"/>
              </a:rPr>
              <a:t>ҪУРИ</a:t>
            </a:r>
            <a:endParaRPr lang="ru-RU" sz="3200" b="1">
              <a:latin typeface="Cambria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2195736" y="5301208"/>
            <a:ext cx="11641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УПА</a:t>
            </a:r>
            <a:endParaRPr lang="ru-RU" sz="32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9220" name="Содержимое 23" descr="Image 6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268760"/>
            <a:ext cx="467995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652120" y="4437112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mtClean="0">
                <a:latin typeface="Cambria" pitchFamily="18" charset="0"/>
              </a:rPr>
              <a:t>УПА </a:t>
            </a:r>
            <a:r>
              <a:rPr lang="ru-RU" sz="2800" b="1" smtClean="0">
                <a:latin typeface="Cambria" pitchFamily="18" charset="0"/>
                <a:cs typeface="Times New Roman"/>
              </a:rPr>
              <a:t>ҪУРИ</a:t>
            </a:r>
            <a:endParaRPr lang="ru-RU" sz="2800" b="1">
              <a:latin typeface="Cambria" pitchFamily="18" charset="0"/>
            </a:endParaRPr>
          </a:p>
        </p:txBody>
      </p:sp>
      <p:pic>
        <p:nvPicPr>
          <p:cNvPr id="1026" name="Picture 2" descr="C:\Users\User\Desktop\1407976227_ursula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39"/>
          <a:stretch/>
        </p:blipFill>
        <p:spPr bwMode="auto">
          <a:xfrm>
            <a:off x="5968830" y="2492896"/>
            <a:ext cx="2318907" cy="185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393"/>
            <a:ext cx="9144000" cy="686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67260"/>
      </p:ext>
    </p:extLst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333</TotalTime>
  <Words>30</Words>
  <Application>Microsoft Office PowerPoint</Application>
  <PresentationFormat>Экран (4:3)</PresentationFormat>
  <Paragraphs>16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Контур</vt:lpstr>
      <vt:lpstr>Презентация PowerPoint</vt:lpstr>
      <vt:lpstr>МУЛКАЧ</vt:lpstr>
      <vt:lpstr>МУЛКАЧ</vt:lpstr>
      <vt:lpstr>ПАКША</vt:lpstr>
      <vt:lpstr>Презентация PowerPoint</vt:lpstr>
      <vt:lpstr>КАШКÃР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User</cp:lastModifiedBy>
  <cp:revision>81</cp:revision>
  <dcterms:created xsi:type="dcterms:W3CDTF">1601-01-01T00:00:00Z</dcterms:created>
  <dcterms:modified xsi:type="dcterms:W3CDTF">2018-11-16T18:26:27Z</dcterms:modified>
</cp:coreProperties>
</file>