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00FF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B29CB-172B-4F0B-8907-BCABB6EF1ACF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0A5-EC92-42EC-878A-A3879C7920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advTm="3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B29CB-172B-4F0B-8907-BCABB6EF1ACF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0A5-EC92-42EC-878A-A3879C792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B29CB-172B-4F0B-8907-BCABB6EF1ACF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0A5-EC92-42EC-878A-A3879C792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B29CB-172B-4F0B-8907-BCABB6EF1ACF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0A5-EC92-42EC-878A-A3879C792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B29CB-172B-4F0B-8907-BCABB6EF1ACF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59E0A5-EC92-42EC-878A-A3879C792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3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B29CB-172B-4F0B-8907-BCABB6EF1ACF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0A5-EC92-42EC-878A-A3879C792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B29CB-172B-4F0B-8907-BCABB6EF1ACF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0A5-EC92-42EC-878A-A3879C792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B29CB-172B-4F0B-8907-BCABB6EF1ACF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0A5-EC92-42EC-878A-A3879C792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B29CB-172B-4F0B-8907-BCABB6EF1ACF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0A5-EC92-42EC-878A-A3879C792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B29CB-172B-4F0B-8907-BCABB6EF1ACF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0A5-EC92-42EC-878A-A3879C792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B29CB-172B-4F0B-8907-BCABB6EF1ACF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0A5-EC92-42EC-878A-A3879C792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BEB29CB-172B-4F0B-8907-BCABB6EF1ACF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59E0A5-EC92-42EC-878A-A3879C792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3000"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жизнь Ежика и его семьи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29066"/>
            <a:ext cx="6400800" cy="1428760"/>
          </a:xfrm>
        </p:spPr>
        <p:txBody>
          <a:bodyPr/>
          <a:lstStyle/>
          <a:p>
            <a:r>
              <a:rPr lang="ru-RU" dirty="0" smtClean="0"/>
              <a:t>Подготовила воспитатель </a:t>
            </a:r>
          </a:p>
          <a:p>
            <a:r>
              <a:rPr lang="ru-RU" dirty="0" smtClean="0"/>
              <a:t>Зудина С.А.</a:t>
            </a:r>
            <a:endParaRPr lang="ru-RU" dirty="0"/>
          </a:p>
        </p:txBody>
      </p:sp>
    </p:spTree>
  </p:cSld>
  <p:clrMapOvr>
    <a:masterClrMapping/>
  </p:clrMapOvr>
  <p:transition advTm="3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lide-11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9"/>
            <a:ext cx="8286808" cy="5949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12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7"/>
            <a:ext cx="8358246" cy="5878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972452" cy="17145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slide-2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3100" y="98878"/>
            <a:ext cx="8027990" cy="60272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3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3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357167"/>
            <a:ext cx="8215370" cy="5878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4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9"/>
            <a:ext cx="8286808" cy="5949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6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1"/>
            <a:ext cx="8286808" cy="6021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7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9"/>
            <a:ext cx="8286808" cy="5949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8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366" y="285728"/>
            <a:ext cx="8530475" cy="6143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9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9"/>
            <a:ext cx="8286808" cy="5949972"/>
          </a:xfrm>
        </p:spPr>
      </p:pic>
    </p:spTree>
  </p:cSld>
  <p:clrMapOvr>
    <a:masterClrMapping/>
  </p:clrMapOvr>
  <p:transition advTm="3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10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85728"/>
            <a:ext cx="8215370" cy="5949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000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</TotalTime>
  <Words>11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 жизнь Ежика и его семьи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Ежик</dc:title>
  <dc:creator>user</dc:creator>
  <cp:lastModifiedBy>user</cp:lastModifiedBy>
  <cp:revision>6</cp:revision>
  <dcterms:created xsi:type="dcterms:W3CDTF">2014-04-01T15:41:17Z</dcterms:created>
  <dcterms:modified xsi:type="dcterms:W3CDTF">2014-04-01T16:13:16Z</dcterms:modified>
</cp:coreProperties>
</file>