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11/16/2018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yplanet-ua.com/10-samyx-redkix-lesnyx-zhivotnyx-rossii/" TargetMode="External"/><Relationship Id="rId2" Type="http://schemas.openxmlformats.org/officeDocument/2006/relationships/hyperlink" Target="http://www.nat-geo.ru/nature/45535-10-redkikh-lesnykh-zhivotnykh-rossii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476672"/>
            <a:ext cx="5723468" cy="2448272"/>
          </a:xfrm>
        </p:spPr>
        <p:txBody>
          <a:bodyPr/>
          <a:lstStyle/>
          <a:p>
            <a:r>
              <a:rPr lang="ru-RU" dirty="0" smtClean="0"/>
              <a:t>Красная книга </a:t>
            </a:r>
            <a:r>
              <a:rPr lang="ru-RU" dirty="0"/>
              <a:t>л</a:t>
            </a:r>
            <a:r>
              <a:rPr lang="ru-RU" dirty="0" smtClean="0"/>
              <a:t>есов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78061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  Учитель начальных классов Андросова Наталья </a:t>
            </a:r>
            <a:r>
              <a:rPr lang="ru-RU" dirty="0" err="1" smtClean="0"/>
              <a:t>Зосимовна</a:t>
            </a:r>
            <a:endParaRPr lang="ru-RU" dirty="0" smtClean="0"/>
          </a:p>
          <a:p>
            <a:r>
              <a:rPr lang="ru-RU" dirty="0" smtClean="0"/>
              <a:t>МБОУ СОШ №3 </a:t>
            </a:r>
            <a:r>
              <a:rPr lang="ru-RU" dirty="0" err="1" smtClean="0"/>
              <a:t>г.Михайловска</a:t>
            </a:r>
            <a:endParaRPr lang="ru-RU" dirty="0" smtClean="0"/>
          </a:p>
          <a:p>
            <a:r>
              <a:rPr lang="ru-RU" dirty="0" smtClean="0">
                <a:solidFill>
                  <a:schemeClr val="bg1"/>
                </a:solidFill>
              </a:rPr>
              <a:t>МБОУ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325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7757" y="-387424"/>
            <a:ext cx="9252520" cy="120248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10 редких лесных животных </a:t>
            </a:r>
            <a:r>
              <a:rPr lang="ru-RU" b="1" dirty="0" smtClean="0"/>
              <a:t>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423" y="437204"/>
            <a:ext cx="8856984" cy="64207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                                                                                   Кабарга. </a:t>
            </a:r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Японский </a:t>
            </a:r>
            <a:r>
              <a:rPr lang="ru-RU" b="1" dirty="0"/>
              <a:t>зеленый голубь</a:t>
            </a:r>
            <a:r>
              <a:rPr lang="ru-RU" b="1" dirty="0" smtClean="0"/>
              <a:t>.</a:t>
            </a:r>
            <a:endParaRPr lang="ru-RU" dirty="0"/>
          </a:p>
        </p:txBody>
      </p:sp>
      <p:pic>
        <p:nvPicPr>
          <p:cNvPr id="1026" name="Picture 2" descr="10 ÑÐµÐ´ÐºÐ¸Ñ Ð»ÐµÑÐ½ÑÑ Ð¶Ð¸Ð²Ð¾ÑÐ½ÑÑ Ð Ð¾ÑÑ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325" y="836712"/>
            <a:ext cx="4334675" cy="316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к\Desktop\6bc79ee6c2cd2263102b7600ae644fb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52936"/>
            <a:ext cx="4701821" cy="333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43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15416"/>
            <a:ext cx="9144000" cy="120248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10 редких лесных животных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040213" cy="3603812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Дальневосточные, или амурские леопарды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пк\Desktop\3eff8179d0200521df1e0dad5401ef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8" y="831453"/>
            <a:ext cx="4134481" cy="306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17248" y="6486524"/>
            <a:ext cx="2507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/>
              <a:t>Алкиной</a:t>
            </a:r>
            <a:endParaRPr lang="ru-RU" sz="2800" dirty="0"/>
          </a:p>
        </p:txBody>
      </p:sp>
      <p:pic>
        <p:nvPicPr>
          <p:cNvPr id="2052" name="Picture 4" descr="10 ÑÐµÐ´ÐºÐ¸Ñ Ð»ÐµÑÐ½ÑÑ Ð¶Ð¸Ð²Ð¾ÑÐ½ÑÑ Ð Ð¾ÑÑÐ¸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757" y="3068960"/>
            <a:ext cx="4422927" cy="3273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91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96" y="-315416"/>
            <a:ext cx="9144000" cy="120248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10 редких лесных животных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                   Зубр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Рыбный </a:t>
            </a:r>
            <a:r>
              <a:rPr lang="ru-RU" b="1" dirty="0"/>
              <a:t>филин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пк\Desktop\5d9bffd3fdafb3dc19ec6b6db760b5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3284984"/>
            <a:ext cx="4199425" cy="3108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к\Desktop\f0f5894dcdd52fc7c73fc1afa0d3d9b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928" y="1196752"/>
            <a:ext cx="4837072" cy="358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835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43408"/>
            <a:ext cx="9252520" cy="120248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10 редких лесных животных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62" y="620688"/>
            <a:ext cx="9144000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Гигантская </a:t>
            </a:r>
            <a:r>
              <a:rPr lang="ru-RU" b="1" dirty="0" smtClean="0">
                <a:solidFill>
                  <a:srgbClr val="FF0000"/>
                </a:solidFill>
              </a:rPr>
              <a:t>вечерница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               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Усач </a:t>
            </a:r>
            <a:r>
              <a:rPr lang="ru-RU" b="1" dirty="0">
                <a:solidFill>
                  <a:srgbClr val="FF0000"/>
                </a:solidFill>
              </a:rPr>
              <a:t>небесный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пк\Desktop\4830365c4aa3ef9fdcde619c1a6b459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32" y="1124744"/>
            <a:ext cx="4687999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пк\Desktop\a0cb30c6136b678b814dc6b6ac10a5e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486" y="2804619"/>
            <a:ext cx="4752528" cy="293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562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87424"/>
            <a:ext cx="9144000" cy="120248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10 редких лесных животных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2" y="476672"/>
            <a:ext cx="9144000" cy="6381328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Гималайский, или белогрудый </a:t>
            </a:r>
            <a:r>
              <a:rPr lang="ru-RU" b="1" dirty="0" smtClean="0">
                <a:solidFill>
                  <a:srgbClr val="FF0000"/>
                </a:solidFill>
              </a:rPr>
              <a:t>медведь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b="1" dirty="0" smtClean="0"/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              </a:t>
            </a:r>
            <a:r>
              <a:rPr lang="ru-RU" b="1" dirty="0" smtClean="0"/>
              <a:t>Черный </a:t>
            </a:r>
            <a:r>
              <a:rPr lang="ru-RU" b="1" dirty="0"/>
              <a:t>аист</a:t>
            </a:r>
            <a:endParaRPr lang="ru-RU" dirty="0"/>
          </a:p>
        </p:txBody>
      </p:sp>
      <p:pic>
        <p:nvPicPr>
          <p:cNvPr id="5122" name="Picture 2" descr="C:\Users\пк\Desktop\e61a50a5313b2e2304053cc0b0a9cd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356" y="2636912"/>
            <a:ext cx="4864543" cy="36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пк\Desktop\0673de314334797a9e937d981aac215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62175"/>
            <a:ext cx="4536504" cy="362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72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http://www.nat-geo.ru/nature/45535-10-redkikh-lesnykh-zhivotnykh-rossii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https://www.myplanet-ua.com/10-samyx-redkix-lesnyx-zhivotnyx-rossii</a:t>
            </a:r>
            <a:r>
              <a:rPr lang="en-US" dirty="0" smtClean="0">
                <a:hlinkClick r:id="rId3"/>
              </a:rPr>
              <a:t>/</a:t>
            </a:r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63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45</TotalTime>
  <Words>55</Words>
  <Application>Microsoft Office PowerPoint</Application>
  <PresentationFormat>Экран (4:3)</PresentationFormat>
  <Paragraphs>73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Default Theme</vt:lpstr>
      <vt:lpstr>Красная книга лесов России</vt:lpstr>
      <vt:lpstr>10 редких лесных животных России</vt:lpstr>
      <vt:lpstr>10 редких лесных животных России</vt:lpstr>
      <vt:lpstr>10 редких лесных животных России</vt:lpstr>
      <vt:lpstr>10 редких лесных животных России</vt:lpstr>
      <vt:lpstr>10 редких лесных животных России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 лесов России</dc:title>
  <dc:creator>пк</dc:creator>
  <cp:lastModifiedBy>пк</cp:lastModifiedBy>
  <cp:revision>6</cp:revision>
  <dcterms:created xsi:type="dcterms:W3CDTF">2018-11-16T05:56:58Z</dcterms:created>
  <dcterms:modified xsi:type="dcterms:W3CDTF">2018-11-16T06:49:28Z</dcterms:modified>
</cp:coreProperties>
</file>