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234" y="285728"/>
            <a:ext cx="8229600" cy="23574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>Набор развивающих игр </a:t>
            </a:r>
            <a:br>
              <a:rPr lang="ru-RU" sz="4400" b="1" dirty="0" smtClean="0"/>
            </a:br>
            <a:r>
              <a:rPr lang="ru-RU" sz="4400" b="1" dirty="0" smtClean="0"/>
              <a:t>«Цвет, форма, размер»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b="1" i="1" dirty="0"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5429264"/>
            <a:ext cx="4286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Автор: </a:t>
            </a:r>
            <a:r>
              <a:rPr lang="ru-RU" b="1" dirty="0" err="1" smtClean="0"/>
              <a:t>Нуйкина</a:t>
            </a:r>
            <a:r>
              <a:rPr lang="ru-RU" b="1" dirty="0" smtClean="0"/>
              <a:t> Оксана Валерьевна</a:t>
            </a:r>
          </a:p>
          <a:p>
            <a:r>
              <a:rPr lang="ru-RU" b="1" dirty="0" smtClean="0"/>
              <a:t>Воспитатель МБ ДОУ  «Азовский детский сад комбинированного вида «Сказка»</a:t>
            </a:r>
            <a:endParaRPr lang="ru-RU" b="1" dirty="0"/>
          </a:p>
        </p:txBody>
      </p:sp>
      <p:pic>
        <p:nvPicPr>
          <p:cNvPr id="1027" name="Picture 3" descr="C:\Users\оксана\Desktop\scrn_big_0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52" y="2357430"/>
            <a:ext cx="2874580" cy="39766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675266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i="1" dirty="0" smtClean="0"/>
              <a:t>Карточка 9 </a:t>
            </a:r>
            <a:br>
              <a:rPr lang="ru-RU" sz="3100" b="1" i="1" dirty="0" smtClean="0"/>
            </a:br>
            <a:r>
              <a:rPr lang="ru-RU" sz="3100" b="1" i="1" dirty="0" smtClean="0"/>
              <a:t> «Широкий - узкий»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42" name="Picture 2" descr="C:\Users\оксана\Desktop\фото на сайт\IMG_20181109_1733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2265" y="1571612"/>
            <a:ext cx="6286544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603828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i="1" dirty="0" smtClean="0"/>
              <a:t>Карточка 10 </a:t>
            </a:r>
            <a:br>
              <a:rPr lang="ru-RU" sz="3100" b="1" i="1" dirty="0" smtClean="0"/>
            </a:br>
            <a:r>
              <a:rPr lang="ru-RU" sz="3100" b="1" i="1" dirty="0" smtClean="0"/>
              <a:t>«Длинный - короткий»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266" name="Picture 2" descr="C:\Users\оксана\Desktop\фото на сайт\IMG_20181109_1732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4414" y="1498185"/>
            <a:ext cx="6572296" cy="49292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675266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i="1" dirty="0" smtClean="0"/>
              <a:t>Карточка 11 </a:t>
            </a:r>
            <a:br>
              <a:rPr lang="ru-RU" sz="3100" b="1" i="1" dirty="0" smtClean="0"/>
            </a:br>
            <a:r>
              <a:rPr lang="ru-RU" sz="3100" i="1" dirty="0" smtClean="0"/>
              <a:t> </a:t>
            </a:r>
            <a:r>
              <a:rPr lang="ru-RU" sz="3100" b="1" i="1" dirty="0" smtClean="0"/>
              <a:t>«Веселая геометрия»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2290" name="Picture 2" descr="C:\Users\оксана\Desktop\фото на сайт\IMG_20181109_1722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57290" y="1498186"/>
            <a:ext cx="6232018" cy="46740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675266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i="1" dirty="0" smtClean="0"/>
              <a:t>Карточка 12 </a:t>
            </a:r>
            <a:r>
              <a:rPr lang="ru-RU" sz="3100" i="1" dirty="0" smtClean="0"/>
              <a:t> </a:t>
            </a:r>
            <a:br>
              <a:rPr lang="ru-RU" sz="3100" i="1" dirty="0" smtClean="0"/>
            </a:br>
            <a:r>
              <a:rPr lang="ru-RU" sz="3100" b="1" i="1" dirty="0" smtClean="0"/>
              <a:t>«Большой – маленький»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3314" name="Picture 2" descr="C:\Users\оксана\Desktop\фото на сайт\IMG_20181109_1714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285860"/>
            <a:ext cx="4667283" cy="3500462"/>
          </a:xfrm>
          <a:prstGeom prst="rect">
            <a:avLst/>
          </a:prstGeom>
          <a:noFill/>
        </p:spPr>
      </p:pic>
      <p:pic>
        <p:nvPicPr>
          <p:cNvPr id="13316" name="Picture 4" descr="C:\Users\оксана\Desktop\фото на сайт\IMG_20181109_17155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3500438"/>
            <a:ext cx="4143372" cy="31075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b="1" i="1" dirty="0" smtClean="0"/>
              <a:t>Карточка 13</a:t>
            </a:r>
            <a:br>
              <a:rPr lang="ru-RU" sz="2800" b="1" i="1" dirty="0" smtClean="0"/>
            </a:br>
            <a:r>
              <a:rPr lang="ru-RU" sz="2800" b="1" i="1" dirty="0" smtClean="0"/>
              <a:t>«Разноцветная полянка»</a:t>
            </a:r>
            <a:endParaRPr lang="ru-RU" sz="2800" b="1" i="1" dirty="0"/>
          </a:p>
        </p:txBody>
      </p:sp>
      <p:pic>
        <p:nvPicPr>
          <p:cNvPr id="2052" name="Picture 4" descr="C:\Users\оксана\Desktop\IMG-20181113-WA0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54692" y="1646238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b="1" i="1" dirty="0" smtClean="0"/>
              <a:t>Карточка 14</a:t>
            </a:r>
            <a:br>
              <a:rPr lang="ru-RU" sz="2800" b="1" i="1" dirty="0" smtClean="0"/>
            </a:br>
            <a:r>
              <a:rPr lang="ru-RU" sz="2800" b="1" i="1" dirty="0" smtClean="0"/>
              <a:t>«Наряди матрёшку»</a:t>
            </a:r>
            <a:endParaRPr lang="ru-RU" sz="2800" b="1" i="1" dirty="0"/>
          </a:p>
        </p:txBody>
      </p:sp>
      <p:pic>
        <p:nvPicPr>
          <p:cNvPr id="3074" name="Picture 2" descr="C:\Users\оксана\Desktop\IMG-20181113-WA00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1571612"/>
            <a:ext cx="3500462" cy="4667282"/>
          </a:xfrm>
          <a:prstGeom prst="rect">
            <a:avLst/>
          </a:prstGeom>
          <a:noFill/>
        </p:spPr>
      </p:pic>
      <p:pic>
        <p:nvPicPr>
          <p:cNvPr id="3075" name="Picture 3" descr="C:\Users\оксана\Desktop\IMG-20181113-WA00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1571612"/>
            <a:ext cx="3482603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b="1" i="1" dirty="0" smtClean="0">
                <a:cs typeface="Times New Roman" pitchFamily="18" charset="0"/>
              </a:rPr>
              <a:t>Карточка 1 </a:t>
            </a:r>
            <a:br>
              <a:rPr lang="ru-RU" sz="2800" b="1" i="1" dirty="0" smtClean="0">
                <a:cs typeface="Times New Roman" pitchFamily="18" charset="0"/>
              </a:rPr>
            </a:br>
            <a:r>
              <a:rPr lang="ru-RU" sz="2800" b="1" i="1" dirty="0" smtClean="0">
                <a:cs typeface="Times New Roman" pitchFamily="18" charset="0"/>
              </a:rPr>
              <a:t>«Волшебные прищепки»</a:t>
            </a:r>
            <a:endParaRPr lang="ru-RU" sz="2800" dirty="0"/>
          </a:p>
        </p:txBody>
      </p:sp>
      <p:pic>
        <p:nvPicPr>
          <p:cNvPr id="5" name="Picture 2" descr="C:\Users\оксана\Desktop\фото на сайт\IMG_20181109_1744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52" y="1571612"/>
            <a:ext cx="6515120" cy="48863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67526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b="1" i="1" dirty="0" smtClean="0"/>
              <a:t>Карточка 2</a:t>
            </a:r>
            <a:r>
              <a:rPr lang="ru-RU" sz="3100" i="1" dirty="0" smtClean="0"/>
              <a:t> </a:t>
            </a:r>
            <a:r>
              <a:rPr lang="ru-RU" sz="3100" b="1" i="1" dirty="0" smtClean="0"/>
              <a:t> </a:t>
            </a:r>
            <a:br>
              <a:rPr lang="ru-RU" sz="3100" b="1" i="1" dirty="0" smtClean="0"/>
            </a:br>
            <a:r>
              <a:rPr lang="ru-RU" sz="3100" b="1" i="1" dirty="0" smtClean="0"/>
              <a:t>«Цветные коврики»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оксана\Desktop\фото на сайт\IMG_20181109_1738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52" y="1428736"/>
            <a:ext cx="6515120" cy="48863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818142"/>
          </a:xfrm>
        </p:spPr>
        <p:txBody>
          <a:bodyPr>
            <a:normAutofit/>
          </a:bodyPr>
          <a:lstStyle/>
          <a:p>
            <a:pPr algn="l"/>
            <a:r>
              <a:rPr lang="ru-RU" sz="2800" b="1" i="1" dirty="0" smtClean="0"/>
              <a:t>Карточка 3</a:t>
            </a:r>
            <a:r>
              <a:rPr lang="ru-RU" sz="2800" i="1" dirty="0" smtClean="0"/>
              <a:t> </a:t>
            </a:r>
            <a:r>
              <a:rPr lang="ru-RU" sz="2800" b="1" i="1" dirty="0" smtClean="0"/>
              <a:t> </a:t>
            </a:r>
            <a:br>
              <a:rPr lang="ru-RU" sz="2800" b="1" i="1" dirty="0" smtClean="0"/>
            </a:br>
            <a:r>
              <a:rPr lang="ru-RU" sz="2800" b="1" i="1" dirty="0" smtClean="0"/>
              <a:t>«Тяни </a:t>
            </a:r>
            <a:r>
              <a:rPr lang="ru-RU" sz="2800" b="1" i="1" dirty="0" err="1" smtClean="0"/>
              <a:t>резиночку</a:t>
            </a:r>
            <a:r>
              <a:rPr lang="ru-RU" sz="2800" b="1" i="1" dirty="0" smtClean="0"/>
              <a:t>, </a:t>
            </a:r>
            <a:r>
              <a:rPr lang="ru-RU" sz="2800" b="1" i="1" dirty="0" err="1" smtClean="0"/>
              <a:t>тяни</a:t>
            </a:r>
            <a:r>
              <a:rPr lang="ru-RU" sz="2800" b="1" i="1" dirty="0" smtClean="0"/>
              <a:t>…..»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Users\оксана\Desktop\фото на сайт\IMG_20181109_1710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2976" y="1444607"/>
            <a:ext cx="6715172" cy="50363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746704"/>
          </a:xfrm>
        </p:spPr>
        <p:txBody>
          <a:bodyPr>
            <a:normAutofit/>
          </a:bodyPr>
          <a:lstStyle/>
          <a:p>
            <a:pPr algn="l"/>
            <a:r>
              <a:rPr lang="ru-RU" sz="2800" b="1" i="1" dirty="0" smtClean="0"/>
              <a:t>Карточка 4</a:t>
            </a:r>
            <a:br>
              <a:rPr lang="ru-RU" sz="2800" b="1" i="1" dirty="0" smtClean="0"/>
            </a:br>
            <a:r>
              <a:rPr lang="ru-RU" sz="2800" b="1" i="1" dirty="0" smtClean="0"/>
              <a:t>«Накорми снеговика»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C:\Users\оксана\Desktop\фото на сайт\IMG_20181109_1720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57291" y="1428735"/>
            <a:ext cx="6522020" cy="48915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53239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i="1" dirty="0" smtClean="0"/>
              <a:t>Карточка 5  </a:t>
            </a:r>
            <a:br>
              <a:rPr lang="ru-RU" sz="3100" b="1" i="1" dirty="0" smtClean="0"/>
            </a:br>
            <a:r>
              <a:rPr lang="ru-RU" sz="3100" b="1" i="1" dirty="0" smtClean="0"/>
              <a:t>«Спрячь фигурки»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 descr="C:\Users\оксана\Desktop\фото на сайт\IMG_20181109_1724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69439" y="1357298"/>
            <a:ext cx="6762797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603828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i="1" dirty="0" smtClean="0"/>
              <a:t>Карточка 6 </a:t>
            </a:r>
            <a:br>
              <a:rPr lang="ru-RU" sz="3100" b="1" i="1" dirty="0" smtClean="0"/>
            </a:br>
            <a:r>
              <a:rPr lang="ru-RU" sz="3100" b="1" i="1" dirty="0" smtClean="0"/>
              <a:t> «Найди домик»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0" name="Picture 2" descr="C:\Users\оксана\Desktop\фото на сайт\IMG_20181109_1737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43173" y="1337451"/>
            <a:ext cx="3818959" cy="50919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603828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i="1" dirty="0" smtClean="0"/>
              <a:t>Карточка 7  </a:t>
            </a:r>
            <a:br>
              <a:rPr lang="ru-RU" sz="3100" b="1" i="1" dirty="0" smtClean="0"/>
            </a:br>
            <a:r>
              <a:rPr lang="ru-RU" sz="3100" b="1" i="1" dirty="0" smtClean="0"/>
              <a:t>«Палочки длинные и короткие»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4" name="Picture 2" descr="C:\Users\оксана\Desktop\фото на сайт\IMG_20181109_1735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52" y="1444607"/>
            <a:ext cx="6643734" cy="4982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603828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i="1" dirty="0" smtClean="0"/>
              <a:t>Карточка 8</a:t>
            </a:r>
            <a:br>
              <a:rPr lang="ru-RU" sz="3100" b="1" i="1" dirty="0" smtClean="0"/>
            </a:br>
            <a:r>
              <a:rPr lang="ru-RU" sz="3100" b="1" i="1" dirty="0" smtClean="0"/>
              <a:t> «Чудесные дорожки»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18" name="Picture 2" descr="C:\Users\оксана\Desktop\фото на сайт\IMG_20181109_1730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52" y="1357298"/>
            <a:ext cx="6515120" cy="48863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34</TotalTime>
  <Words>43</Words>
  <PresentationFormat>Экран (4:3)</PresentationFormat>
  <Paragraphs>17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Литейная</vt:lpstr>
      <vt:lpstr>       Набор развивающих игр  «Цвет, форма, размер» </vt:lpstr>
      <vt:lpstr>Карточка 1  «Волшебные прищепки»</vt:lpstr>
      <vt:lpstr>          Карточка 2   «Цветные коврики» </vt:lpstr>
      <vt:lpstr>Карточка 3   «Тяни резиночку, тяни…..» </vt:lpstr>
      <vt:lpstr>Карточка 4 «Накорми снеговика» </vt:lpstr>
      <vt:lpstr>Карточка 5   «Спрячь фигурки» </vt:lpstr>
      <vt:lpstr>Карточка 6   «Найди домик» </vt:lpstr>
      <vt:lpstr>Карточка 7   «Палочки длинные и короткие» </vt:lpstr>
      <vt:lpstr>Карточка 8  «Чудесные дорожки» </vt:lpstr>
      <vt:lpstr>Карточка 9   «Широкий - узкий» </vt:lpstr>
      <vt:lpstr>Карточка 10  «Длинный - короткий» </vt:lpstr>
      <vt:lpstr>Карточка 11   «Веселая геометрия» </vt:lpstr>
      <vt:lpstr>Карточка 12   «Большой – маленький»  </vt:lpstr>
      <vt:lpstr>Карточка 13 «Разноцветная полянка»</vt:lpstr>
      <vt:lpstr>Карточка 14 «Наряди матрёшку»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Набор развивающих игр  «Цвет, форма, размер» </dc:title>
  <dc:creator>оксана</dc:creator>
  <cp:lastModifiedBy>оксана</cp:lastModifiedBy>
  <cp:revision>4</cp:revision>
  <dcterms:created xsi:type="dcterms:W3CDTF">2018-11-10T20:47:24Z</dcterms:created>
  <dcterms:modified xsi:type="dcterms:W3CDTF">2018-11-13T04:12:40Z</dcterms:modified>
</cp:coreProperties>
</file>