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73" r:id="rId2"/>
    <p:sldId id="274" r:id="rId3"/>
    <p:sldId id="275" r:id="rId4"/>
    <p:sldId id="280" r:id="rId5"/>
    <p:sldId id="282" r:id="rId6"/>
    <p:sldId id="283" r:id="rId7"/>
    <p:sldId id="260" r:id="rId8"/>
    <p:sldId id="265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980728"/>
            <a:ext cx="8424936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75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Низкий уровень образования</a:t>
            </a:r>
          </a:p>
          <a:p>
            <a:r>
              <a:rPr lang="ru-RU" sz="3600" dirty="0" smtClean="0"/>
              <a:t>Зависимость от плохого характера</a:t>
            </a:r>
          </a:p>
          <a:p>
            <a:r>
              <a:rPr lang="ru-RU" sz="3600" dirty="0" smtClean="0"/>
              <a:t>Зависимость от алкоголя, наркотиков</a:t>
            </a:r>
          </a:p>
          <a:p>
            <a:r>
              <a:rPr lang="ru-RU" sz="3600" dirty="0" smtClean="0"/>
              <a:t>Не имеет постоянной работы</a:t>
            </a:r>
          </a:p>
          <a:p>
            <a:r>
              <a:rPr lang="ru-RU" sz="3600" dirty="0" smtClean="0"/>
              <a:t>Выдает специфичная речь (жаргон)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Чаще всего для преступников типично</a:t>
            </a:r>
            <a:r>
              <a:rPr lang="en-US" dirty="0" smtClean="0"/>
              <a:t>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5357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Малообразованные, некультурные люди</a:t>
            </a:r>
          </a:p>
          <a:p>
            <a:r>
              <a:rPr lang="ru-RU" sz="3600" dirty="0" smtClean="0"/>
              <a:t>Легкомысленные, некритичные к своему окружению и поведению</a:t>
            </a:r>
          </a:p>
          <a:p>
            <a:pPr marL="0" indent="0">
              <a:buNone/>
            </a:pPr>
            <a:r>
              <a:rPr lang="ru-RU" sz="3600" dirty="0" smtClean="0"/>
              <a:t>Это повышает </a:t>
            </a:r>
            <a:r>
              <a:rPr lang="ru-RU" sz="3600" dirty="0" err="1" smtClean="0"/>
              <a:t>виктимность</a:t>
            </a:r>
            <a:r>
              <a:rPr lang="ru-RU" sz="3600" dirty="0" smtClean="0"/>
              <a:t> человека, то есть предрасположенность стать жертвой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Чаще всего жертвами становятся</a:t>
            </a:r>
            <a:r>
              <a:rPr lang="en-US" dirty="0" smtClean="0"/>
              <a:t>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5594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Не ходите в одиночку</a:t>
            </a:r>
          </a:p>
          <a:p>
            <a:r>
              <a:rPr lang="ru-RU" sz="3600" dirty="0" smtClean="0"/>
              <a:t>Выбирайте безопасный, а не короткий маршрут</a:t>
            </a:r>
          </a:p>
          <a:p>
            <a:r>
              <a:rPr lang="ru-RU" sz="3600" dirty="0" smtClean="0"/>
              <a:t>Аккуратно общайтесь с малознакомыми людьми</a:t>
            </a:r>
          </a:p>
          <a:p>
            <a:r>
              <a:rPr lang="ru-RU" sz="3600" dirty="0" smtClean="0"/>
              <a:t>Не впускайте в дом незнакомцев</a:t>
            </a:r>
          </a:p>
          <a:p>
            <a:r>
              <a:rPr lang="ru-RU" sz="3600" dirty="0" smtClean="0"/>
              <a:t>Овладевайте средствами защиты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уберечься от насилия и грабежа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962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132855"/>
            <a:ext cx="8105324" cy="399362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7848872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456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836712"/>
            <a:ext cx="7128792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535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980728"/>
            <a:ext cx="6336704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667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5" y="1052736"/>
            <a:ext cx="6696744" cy="468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530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1) ключевое слово</a:t>
            </a:r>
          </a:p>
          <a:p>
            <a:r>
              <a:rPr lang="ru-RU" sz="4000" dirty="0" smtClean="0"/>
              <a:t>2) 2 прилагательных</a:t>
            </a:r>
          </a:p>
          <a:p>
            <a:r>
              <a:rPr lang="ru-RU" sz="4000" dirty="0" smtClean="0"/>
              <a:t>3) 3 глагола</a:t>
            </a:r>
          </a:p>
          <a:p>
            <a:r>
              <a:rPr lang="ru-RU" sz="4000" dirty="0" smtClean="0"/>
              <a:t>4) предложение</a:t>
            </a:r>
          </a:p>
          <a:p>
            <a:r>
              <a:rPr lang="ru-RU" sz="4000" dirty="0" smtClean="0"/>
              <a:t>5) заключительное слово</a:t>
            </a:r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Синквейн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458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7776864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4567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Типичная внешность преступника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1628800"/>
            <a:ext cx="4752528" cy="482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7594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620688"/>
            <a:ext cx="6048672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518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2090</TotalTime>
  <Words>108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Сетка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Синквейн</vt:lpstr>
      <vt:lpstr>Презентация PowerPoint</vt:lpstr>
      <vt:lpstr>Типичная внешность преступника</vt:lpstr>
      <vt:lpstr>Презентация PowerPoint</vt:lpstr>
      <vt:lpstr>Чаще всего для преступников типично:</vt:lpstr>
      <vt:lpstr>Чаще всего жертвами становятся:</vt:lpstr>
      <vt:lpstr>Как уберечься от насилия и грабежа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обществознания на тему:</dc:title>
  <dc:creator>Компьютер</dc:creator>
  <cp:lastModifiedBy>Компьютер</cp:lastModifiedBy>
  <cp:revision>26</cp:revision>
  <dcterms:created xsi:type="dcterms:W3CDTF">2018-02-08T06:04:58Z</dcterms:created>
  <dcterms:modified xsi:type="dcterms:W3CDTF">2018-11-16T14:47:36Z</dcterms:modified>
</cp:coreProperties>
</file>