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1"/>
  </p:notesMasterIdLst>
  <p:sldIdLst>
    <p:sldId id="280" r:id="rId4"/>
    <p:sldId id="257" r:id="rId5"/>
    <p:sldId id="258" r:id="rId6"/>
    <p:sldId id="260" r:id="rId7"/>
    <p:sldId id="282" r:id="rId8"/>
    <p:sldId id="262" r:id="rId9"/>
    <p:sldId id="283" r:id="rId10"/>
    <p:sldId id="272" r:id="rId11"/>
    <p:sldId id="273" r:id="rId12"/>
    <p:sldId id="265" r:id="rId13"/>
    <p:sldId id="268" r:id="rId14"/>
    <p:sldId id="269" r:id="rId15"/>
    <p:sldId id="271" r:id="rId16"/>
    <p:sldId id="270" r:id="rId17"/>
    <p:sldId id="284" r:id="rId18"/>
    <p:sldId id="266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EA098-C706-4DFA-ACBA-96FA29D18D44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EC1A1-420F-4E73-97F9-A051A17CD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eg"/><Relationship Id="rId3" Type="http://schemas.microsoft.com/office/2007/relationships/hdphoto" Target="../media/hdphoto1.wdp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los-kirov.ru/Images/Gallery/22759c8c-6490-4677-9602-0c519d55a6a1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6098"/>
            <a:ext cx="9144000" cy="686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78499" y="18864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157192"/>
            <a:ext cx="432048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ru-RU" sz="2400" b="1" i="1" cap="none" spc="0" dirty="0" smtClean="0">
                <a:ln w="50800"/>
                <a:solidFill>
                  <a:schemeClr val="accent1">
                    <a:lumMod val="50000"/>
                  </a:schemeClr>
                </a:solidFill>
                <a:effectLst/>
                <a:latin typeface="Constantia" pitchFamily="18" charset="0"/>
              </a:rPr>
              <a:t>Подготовил воспитатель</a:t>
            </a:r>
          </a:p>
          <a:p>
            <a:pPr algn="r"/>
            <a:r>
              <a:rPr lang="ru-RU" sz="2400" b="1" i="1" dirty="0" smtClean="0">
                <a:ln w="50800"/>
                <a:solidFill>
                  <a:schemeClr val="accent1">
                    <a:lumMod val="50000"/>
                  </a:schemeClr>
                </a:solidFill>
                <a:latin typeface="Constantia" pitchFamily="18" charset="0"/>
              </a:rPr>
              <a:t>МДОУ   №  12               </a:t>
            </a:r>
          </a:p>
          <a:p>
            <a:pPr algn="r"/>
            <a:r>
              <a:rPr lang="ru-RU" sz="2400" b="1" i="1" dirty="0" smtClean="0">
                <a:ln w="50800"/>
                <a:solidFill>
                  <a:schemeClr val="accent1">
                    <a:lumMod val="50000"/>
                  </a:schemeClr>
                </a:solidFill>
                <a:latin typeface="Constantia" pitchFamily="18" charset="0"/>
              </a:rPr>
              <a:t>«Детский сад </a:t>
            </a:r>
            <a:r>
              <a:rPr lang="ru-RU" sz="2400" b="1" i="1" smtClean="0">
                <a:ln w="50800"/>
                <a:solidFill>
                  <a:schemeClr val="accent1">
                    <a:lumMod val="50000"/>
                  </a:schemeClr>
                </a:solidFill>
                <a:latin typeface="Constantia" pitchFamily="18" charset="0"/>
              </a:rPr>
              <a:t>«Берёзка»</a:t>
            </a:r>
            <a:endParaRPr lang="ru-RU" sz="2400" b="1" i="1" dirty="0" smtClean="0">
              <a:ln w="50800"/>
              <a:solidFill>
                <a:schemeClr val="accent1">
                  <a:lumMod val="50000"/>
                </a:schemeClr>
              </a:solidFill>
              <a:latin typeface="Constantia" pitchFamily="18" charset="0"/>
            </a:endParaRPr>
          </a:p>
          <a:p>
            <a:pPr algn="r"/>
            <a:r>
              <a:rPr lang="ru-RU" sz="2400" b="1" i="1" cap="none" spc="0" smtClean="0">
                <a:ln w="50800"/>
                <a:solidFill>
                  <a:schemeClr val="accent1">
                    <a:lumMod val="50000"/>
                  </a:schemeClr>
                </a:solidFill>
                <a:effectLst/>
                <a:latin typeface="Constantia" pitchFamily="18" charset="0"/>
              </a:rPr>
              <a:t>Е.В.Романовская   </a:t>
            </a:r>
            <a:endParaRPr lang="ru-RU" sz="2400" b="1" i="1" cap="none" spc="0" dirty="0" smtClean="0">
              <a:ln w="50800"/>
              <a:solidFill>
                <a:schemeClr val="accent1">
                  <a:lumMod val="50000"/>
                </a:schemeClr>
              </a:solidFill>
              <a:effectLst/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353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Учимся определять грибы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298299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6016" y="1772816"/>
            <a:ext cx="39121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Бледная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она стоит,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нее съедобный вид.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Принесешь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домой – беда,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ядом та еда.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этот гриб – обманка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враг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 descr="C:\Users\Наталья\Desktop\104719816_blednayapoganka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936713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364088" y="4797152"/>
            <a:ext cx="3335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БЛЕДНАЯ ПОГАНКА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88640"/>
            <a:ext cx="5656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Ядовитые грибы.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06316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Наталья\Desktop\es20415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51920" y="1484784"/>
            <a:ext cx="4896544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420888"/>
            <a:ext cx="329006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вот кто-то важный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беленькой ножке.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с красною шляпкой,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шляпке – горошки.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725144"/>
            <a:ext cx="18633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МУХОМОР</a:t>
            </a:r>
            <a:endParaRPr lang="ru-RU" sz="24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404664"/>
            <a:ext cx="548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Ядовитые грибы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5432974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Наталья\Desktop\pilz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456385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Наталья\Desktop\0010-027-Smertelno-jadovitye-grib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467544" y="3861048"/>
            <a:ext cx="4148054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008" y="5445224"/>
            <a:ext cx="34912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МУХОМОР ВОНЮЧИЙ ИЛИ БЕЛАЯ ПОГАНКА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52736"/>
            <a:ext cx="4502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МУХОМОР ПАНТЁРНЫЙ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900igr.net/datai/rastenija-i-griby/Gribnaja-poljana.files/0030-039-Iz-krasnogo-mukhomora-prigotavlivajut-raznye-gomeopaticheskie-sredstv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8" y="1196752"/>
            <a:ext cx="3473683" cy="2605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84168" y="3861048"/>
            <a:ext cx="2032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МУХОМОР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188640"/>
            <a:ext cx="5656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Ядовитые грибы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Стрелка вверх 9"/>
          <p:cNvSpPr/>
          <p:nvPr/>
        </p:nvSpPr>
        <p:spPr>
          <a:xfrm>
            <a:off x="5868144" y="3789040"/>
            <a:ext cx="28803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4932040" y="5517232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углом 11"/>
          <p:cNvSpPr/>
          <p:nvPr/>
        </p:nvSpPr>
        <p:spPr>
          <a:xfrm rot="10800000">
            <a:off x="4139952" y="1340768"/>
            <a:ext cx="720080" cy="108012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84771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-fotki.yandex.ru/get/4813/39239481.55/0_7391b_f8e2fa6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99592" y="4005064"/>
            <a:ext cx="3254598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Ложноопенок серопластинчатый Hypholoma capnoides :: Грибы онлайн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12446" y="3832473"/>
            <a:ext cx="2063088" cy="2252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Говорушка восковатая - Все о гриба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3171041" cy="2375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Шампиньон рыжеющий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3684852" cy="2456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6237312"/>
            <a:ext cx="47525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Ложноопёнок кирпично-красный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356992"/>
            <a:ext cx="336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Шампиньон рыжеющий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3284984"/>
            <a:ext cx="3100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Говорушка восковатая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8310" y="6165304"/>
            <a:ext cx="392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Ложноопёнок серно-жёлтый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0"/>
            <a:ext cx="548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Ядовитые грибы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2666824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Users\Наталья\Desktop\fca9e0cbde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844" b="98312" l="388" r="988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09011" y="2420888"/>
            <a:ext cx="2454580" cy="225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Это же она, да. Бледная поганка? :) - альбом &quot;Deep Orange 2010-я осень&quot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1271877" cy="1695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redshon: Гриб год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160" y="2780928"/>
            <a:ext cx="1275190" cy="1399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Грибы: плюсы и минусы hudeyka.ru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1833954" cy="1923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Энциклопедия грибов Маслёнок настоящий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39752" y="980728"/>
            <a:ext cx="1802262" cy="1670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Picture 14" descr="Гриб белый, форма сетчатая. (Читать далее &quot; &quot; &quot; ) - Грибы - …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3928" y="4869160"/>
            <a:ext cx="1847951" cy="138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82" name="Picture 18" descr="Как нарисовать грибы волнушки и грузди Сайт о рисовании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4725144"/>
            <a:ext cx="2496048" cy="1872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84" name="Picture 20" descr="BruXsa - альбом &quot;Грибы и мхи&quot; на Яндекс.Фотках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2780928"/>
            <a:ext cx="1261914" cy="1682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86" name="Picture 22" descr="ложноопенок серно-желтый (Hypholoma fasciculare - 13581)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27984" y="980728"/>
            <a:ext cx="2128609" cy="1596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88" name="Picture 24" descr="Ядовитые грибы: внимание, отрава!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3068960"/>
            <a:ext cx="1732190" cy="1299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90" name="Picture 26" descr="оттенок &quot; Страница 20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04248" y="980728"/>
            <a:ext cx="1889323" cy="1602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67544" y="0"/>
            <a:ext cx="83247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 «Собери лукошко»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2160" y="3717032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1.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68344" y="4077072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2.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378904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3.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1640" y="1916832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4.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877274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30" dur="2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4" dur="2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22049 -0.28356 " pathEditMode="relative" ptsTypes="AA">
                                      <p:cBhvr>
                                        <p:cTn id="38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22222E-6 L -0.10225 0.31505 " pathEditMode="relative" ptsTypes="AA">
                                      <p:cBhvr>
                                        <p:cTn id="42" dur="2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92593E-6 C 0.03802 0.00464 0.07622 0.0095 0.07813 0.04029 C 0.08004 0.07107 0.00191 0.16436 0.01146 0.18473 C 0.02101 0.2051 0.11372 0.14955 0.13542 0.16251 C 0.15712 0.17547 0.13907 0.24816 0.14167 0.26251 C 0.14427 0.27686 0.14757 0.26274 0.15105 0.24862 " pathEditMode="relative" ptsTypes="aaaaaA">
                                      <p:cBhvr>
                                        <p:cTn id="46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5.55556E-6 C -0.11094 -0.06782 -0.22188 -0.13541 -0.31146 -0.1361 C -0.40105 -0.1368 -0.48039 -0.00022 -0.53768 -0.00416 C -0.59462 -0.0081 -0.61928 -0.17847 -0.65417 -0.15972 C -0.68907 -0.14097 -0.76112 0.04792 -0.74688 0.10834 C -0.73264 0.16876 -0.57691 0.14329 -0.56875 0.20278 C -0.5606 0.26228 -0.71598 0.43612 -0.69792 0.46528 C -0.67987 0.49445 -0.46893 0.35348 -0.46042 0.37778 C -0.45191 0.40209 -0.6665 0.58658 -0.64688 0.61112 C -0.62726 0.63565 -0.40261 0.51621 -0.34271 0.52501 C -0.28282 0.5338 -0.31268 0.66343 -0.2875 0.6639 C -0.26233 0.66436 -0.15903 0.56505 -0.19167 0.52778 C -0.22431 0.49052 -0.44028 0.42107 -0.48334 0.44028 C -0.52639 0.4595 -0.49132 0.62292 -0.45 0.64306 C -0.40869 0.6632 -0.29914 0.5588 -0.23542 0.56112 C -0.17171 0.56343 -0.11962 0.64954 -0.06771 0.65695 C -0.01598 0.66436 0.08472 0.63334 0.075 0.60556 C 0.06527 0.57778 -0.12622 0.5176 -0.12605 0.49028 C -0.12587 0.46297 0.05972 0.46922 0.07604 0.44167 C 0.09236 0.41413 0.021 0.33658 -0.02813 0.32501 C -0.07726 0.31343 -0.18091 0.38797 -0.21875 0.37223 C -0.2566 0.35649 -0.25591 0.29353 -0.25521 0.23056 " pathEditMode="relative" ptsTypes="aaaaaaaaaaaaaaaaaaaaaA">
                                      <p:cBhvr>
                                        <p:cTn id="50" dur="2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7064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Причудливые грибы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8" descr="C:\Users\Наталья\Desktop\navoznik-obyknovennyj-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92080" y="1412776"/>
            <a:ext cx="3645315" cy="2224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24128" y="3645024"/>
            <a:ext cx="190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Навозник серый</a:t>
            </a:r>
            <a:endParaRPr lang="ru-RU" dirty="0"/>
          </a:p>
        </p:txBody>
      </p:sp>
      <p:pic>
        <p:nvPicPr>
          <p:cNvPr id="5" name="Picture 4" descr="C:\Users\Наталья\Desktop\1322840171_navoznik_beli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3026793" cy="2232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3717032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Навозник белый</a:t>
            </a:r>
            <a:endParaRPr lang="ru-RU" dirty="0"/>
          </a:p>
        </p:txBody>
      </p:sp>
      <p:pic>
        <p:nvPicPr>
          <p:cNvPr id="7" name="Picture 7" descr="C:\Users\Наталья\Desktop\8060660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2899587" cy="2174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630932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Строчок</a:t>
            </a:r>
            <a:endParaRPr lang="ru-RU" dirty="0"/>
          </a:p>
        </p:txBody>
      </p:sp>
      <p:pic>
        <p:nvPicPr>
          <p:cNvPr id="9" name="Picture 2" descr="https://encrypted-tbn0.gstatic.com/images?q=tbn:ANd9GcRrYc7rjb3lOGotIPjudytWjMyuTtTI_N7pK8cJq-r_MCh-kJW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92080" y="4149080"/>
            <a:ext cx="3312368" cy="2215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236296" y="6309320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Сморчок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 build="allAtOnce"/>
      <p:bldP spid="8" grpId="0" build="allAtOnce"/>
      <p:bldP spid="10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ья\Desktop\strove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3163279" cy="2471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Наталья\Desktop\0_66a46_f86dd88c_XL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3265634" cy="2449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Наталья\Desktop\1286453237_0_d1_9038e1f1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08104" y="980728"/>
            <a:ext cx="3027775" cy="2611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Наталья\Desktop\94dfd013afc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24128" y="4077072"/>
            <a:ext cx="3043597" cy="2225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6237312"/>
            <a:ext cx="36420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Строфария сине-зеленая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20272" y="6309320"/>
            <a:ext cx="1951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Гриб-зонтик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356992"/>
            <a:ext cx="1541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Порховка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36296" y="3573016"/>
            <a:ext cx="1656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Дождевик 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116632"/>
            <a:ext cx="7319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Причудливые грибы.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ятно 2 11"/>
          <p:cNvSpPr/>
          <p:nvPr/>
        </p:nvSpPr>
        <p:spPr>
          <a:xfrm rot="3730217">
            <a:off x="3574356" y="2253077"/>
            <a:ext cx="2247845" cy="3007381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700" name="Picture 4" descr="http://animalworld.com.ua/images/2014/October/Nature/Micet/Micet-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3068960"/>
            <a:ext cx="1732765" cy="1299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95534727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book33.ru/wp-content/uploads/2013/08/%D0%91%D0%B5%D0%BB%D1%8B%D0%B9-%D0%B3%D1%80%D0%B8%D0%B1-%D0%B8-%D1%8F%D1%89%D0%B5%D1%80%D0%B8%D1%86%D0%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60648"/>
            <a:ext cx="8141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внимание!!!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0627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812 0.10279 C -0.51059 0.14214 -0.54288 0.18149 -0.52604 0.22501 C -0.5092 0.26853 -0.39479 0.29607 -0.37708 0.3639 C -0.35937 0.43172 -0.46927 0.57408 -0.41979 0.63195 C -0.37031 0.68982 -0.17604 0.68288 -0.08021 0.71112 C 0.01563 0.73936 0.11146 0.82617 0.15521 0.8014 C 0.19896 0.77663 0.17656 0.64677 0.18229 0.56251 C 0.18802 0.47825 0.20382 0.36945 0.18958 0.29584 C 0.17535 0.22223 0.12726 0.16922 0.09688 0.12084 C 0.06649 0.07246 0.02344 0.0257 0.00729 0.00556 C -0.00885 -0.01457 -0.00451 -0.0074 4.16667E-6 5.18519E-6 " pathEditMode="relative" ptsTypes="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88024" y="2276872"/>
            <a:ext cx="4139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Крепкий, плотный, очень статный,</a:t>
            </a:r>
          </a:p>
          <a:p>
            <a:r>
              <a:rPr lang="ru-RU" sz="24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В шляпе бурой и нарядной.</a:t>
            </a:r>
          </a:p>
          <a:p>
            <a:r>
              <a:rPr lang="ru-RU" sz="24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Это гордость всех лесов!</a:t>
            </a:r>
          </a:p>
          <a:p>
            <a:r>
              <a:rPr lang="ru-RU" sz="24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Настоящий царь грибов</a:t>
            </a:r>
            <a: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!</a:t>
            </a:r>
          </a:p>
          <a:p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лья\Desktop\60387039_1276666831_48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1892155"/>
            <a:ext cx="4545405" cy="3409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404664"/>
            <a:ext cx="6543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Съедобные грибы.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5661248"/>
            <a:ext cx="31727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(белый гриб)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2001465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204864"/>
            <a:ext cx="44446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Под опавшие листочки</a:t>
            </a:r>
          </a:p>
          <a:p>
            <a: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дружно </a:t>
            </a:r>
            <a:r>
              <a:rPr lang="ru-RU" sz="24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спрятались грибочки.</a:t>
            </a:r>
          </a:p>
          <a:p>
            <a: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Очень </a:t>
            </a:r>
            <a:r>
              <a:rPr lang="ru-RU" sz="24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хитрые сестрички</a:t>
            </a:r>
          </a:p>
          <a:p>
            <a: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Это </a:t>
            </a:r>
            <a:r>
              <a:rPr lang="ru-RU" sz="24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желтые</a:t>
            </a:r>
            <a:r>
              <a:rPr lang="ru-RU" sz="24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</a:rPr>
              <a:t>… </a:t>
            </a:r>
            <a:endParaRPr lang="ru-RU" sz="2400" b="1" i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nstantia" pitchFamily="18" charset="0"/>
            </a:endParaRPr>
          </a:p>
          <a:p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                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725144"/>
            <a:ext cx="30243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 </a:t>
            </a:r>
            <a:r>
              <a:rPr lang="ru-RU" sz="4000" b="1" i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(Лисички)</a:t>
            </a:r>
            <a:endParaRPr lang="ru-RU" sz="4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Наталья\Desktop\default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1960" y="2420888"/>
            <a:ext cx="4760530" cy="34275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03648" y="404664"/>
            <a:ext cx="6543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Съедобные грибы.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903472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564904"/>
            <a:ext cx="401337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Нет грибов дружней, чем эти, – знают взрослые и дети, -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на пеньках растут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в лесу,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как веснушки на носу</a:t>
            </a:r>
          </a:p>
          <a:p>
            <a:endParaRPr lang="ru-RU" sz="2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\Desktop\79798885_110611_2317_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3968" y="1412776"/>
            <a:ext cx="4703392" cy="3316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188640"/>
            <a:ext cx="6543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Съедобные грибы.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5445224"/>
            <a:ext cx="21932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(Опята)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008211698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8640"/>
            <a:ext cx="6288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Съедобные грибы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3" descr="C:\Users\Наталья\Desktop\88a4ca49fc3ee125a731f59885773c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060848"/>
            <a:ext cx="4672815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204864"/>
            <a:ext cx="33986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 спорю –  не белый,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я, братцы, попроще, 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расту я обычно в берёзовой роще.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4221088"/>
            <a:ext cx="2770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(Подберёзовик)</a:t>
            </a:r>
            <a:endParaRPr lang="ru-RU" sz="28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772816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Я в красной шапочке расту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среди корней осиновых,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Меня узнаешь за версту,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Зовусь я ...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</a:endParaRPr>
          </a:p>
        </p:txBody>
      </p:sp>
      <p:pic>
        <p:nvPicPr>
          <p:cNvPr id="3074" name="Picture 2" descr="C:\Users\Наталья\Desktop\0a204438a9418c919e79675f3346b0b6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27984" y="2564904"/>
            <a:ext cx="4390474" cy="3296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4869160"/>
            <a:ext cx="41044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 </a:t>
            </a:r>
            <a:r>
              <a:rPr lang="ru-RU" sz="4000" b="1" i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(Подосиновик)</a:t>
            </a:r>
            <a:endParaRPr lang="ru-RU" sz="4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476672"/>
            <a:ext cx="6543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Съедобные грибы.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0214512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6288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Съедобные грибы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2" descr="C:\Users\Наталья\Desktop\3224119-fd24941233b059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Наталья\Desktop\chyornyj-gruzd-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1760" y="1556792"/>
            <a:ext cx="4355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Люблю я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грузди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белые,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Люблю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я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грузди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черные,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Но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мне неважен цвет -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Люблю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я их соленые!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Грибы рыжики: свойства и рецепты. - Здоровье - Ед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8024" y="3933056"/>
            <a:ext cx="3384376" cy="2254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Съедобные грибы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3933056"/>
            <a:ext cx="3384376" cy="2543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Дубовик обыкновенный Supersadovod - о саде и огороде просто и интересн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3589716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грибы - Шампиньон полево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3028596" cy="2271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3179026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3429000"/>
            <a:ext cx="1290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Дубовик. 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501008"/>
            <a:ext cx="1954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Шампиньон.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6165304"/>
            <a:ext cx="12827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Рыжик.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188640"/>
            <a:ext cx="6543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Съедобные грибы.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6381328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Моховик.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1565754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07904" y="2924944"/>
            <a:ext cx="2256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Сыроежки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оттенок &quot; Страница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2587416" cy="17261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Как искать грибы в лесу (ФОТО) MediaDr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99674" y="1036986"/>
            <a:ext cx="2548789" cy="1819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Сыроежка зелёная. ГРИБНАЯ ЭНЦИКЛОПЕДИЯ. Определитель грибов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160" y="2924944"/>
            <a:ext cx="2679153" cy="20138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Сыроежка волнистая - Википеди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2753550" cy="19430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Сыроежка чешуйчатая Supersadovod - о саде и огороде просто и интересно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98751" y="980729"/>
            <a:ext cx="2501076" cy="1875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Сыроежка чешуйчатая, сыроежка зеленоватая онлайн журнал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19873" y="3647536"/>
            <a:ext cx="2543548" cy="3052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как правильно жарить сыроежки - Школа семейной жизни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2550153" cy="1897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Picture 16" descr="Гриб сыроежк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55950" y="4941168"/>
            <a:ext cx="2564522" cy="1717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15616" y="116632"/>
            <a:ext cx="6543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Съедобные грибы.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032879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976</TotalTime>
  <Words>298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Воздушный поток</vt:lpstr>
      <vt:lpstr>Апекс</vt:lpstr>
      <vt:lpstr>1_Апекс</vt:lpstr>
      <vt:lpstr>Слайд 1</vt:lpstr>
      <vt:lpstr>Слайд 2</vt:lpstr>
      <vt:lpstr>Съедобные  грибы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определять грибы</dc:title>
  <dc:creator>Наталья</dc:creator>
  <cp:lastModifiedBy>3</cp:lastModifiedBy>
  <cp:revision>85</cp:revision>
  <dcterms:created xsi:type="dcterms:W3CDTF">2014-10-22T14:01:59Z</dcterms:created>
  <dcterms:modified xsi:type="dcterms:W3CDTF">2018-11-16T19:09:45Z</dcterms:modified>
</cp:coreProperties>
</file>