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86" r:id="rId4"/>
    <p:sldId id="285" r:id="rId5"/>
    <p:sldId id="270" r:id="rId6"/>
    <p:sldId id="271" r:id="rId7"/>
    <p:sldId id="269" r:id="rId8"/>
    <p:sldId id="287" r:id="rId9"/>
    <p:sldId id="288" r:id="rId10"/>
    <p:sldId id="289" r:id="rId11"/>
    <p:sldId id="290" r:id="rId12"/>
    <p:sldId id="291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88" autoAdjust="0"/>
    <p:restoredTop sz="89068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94E1C-0F53-462D-BF45-C262559AC57C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99BA-27BF-424E-B0D4-CDC1DBDE6F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961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3D73520-DE13-4690-9C0D-3CA72BCA1BB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13FCF1-A4EF-41A2-A66B-76AADF2D5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5214950"/>
            <a:ext cx="5792688" cy="122071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Выполнила: ученица 9 класса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Синицына Ирина Сергеевна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Руководитель: Капустина Нина Васильевна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062912" cy="192882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Творческий проект.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Картина из осенних листьев, семян и крупы.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                              «Околица.»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C:\Users\Нина\Desktop\P227032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643182"/>
            <a:ext cx="4286250" cy="30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Девятый этап.</a:t>
            </a:r>
            <a:endParaRPr lang="ru-RU" dirty="0"/>
          </a:p>
        </p:txBody>
      </p:sp>
      <p:pic>
        <p:nvPicPr>
          <p:cNvPr id="3074" name="Picture 2" descr="E:\картина\петух\P20903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47598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картина\петух\P20903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716016" cy="35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53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Десятый этап.</a:t>
            </a:r>
            <a:endParaRPr lang="ru-RU" dirty="0"/>
          </a:p>
        </p:txBody>
      </p:sp>
      <p:pic>
        <p:nvPicPr>
          <p:cNvPr id="1026" name="Picture 2" descr="E:\картина\петух\P227032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1124744"/>
            <a:ext cx="2663687" cy="312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DCIM\100OLYMP\P2280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2143116"/>
            <a:ext cx="5857884" cy="4393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956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Нина\Desktop\P22703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124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500198"/>
          </a:xfrm>
        </p:spPr>
        <p:txBody>
          <a:bodyPr/>
          <a:lstStyle/>
          <a:p>
            <a:r>
              <a:rPr lang="ru-RU" dirty="0" smtClean="0"/>
              <a:t>Экономические  затраты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3032379"/>
              </p:ext>
            </p:extLst>
          </p:nvPr>
        </p:nvGraphicFramePr>
        <p:xfrm>
          <a:off x="500034" y="1000106"/>
          <a:ext cx="8143932" cy="4169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7096"/>
                <a:gridCol w="2430478"/>
                <a:gridCol w="1768766"/>
                <a:gridCol w="1045890"/>
                <a:gridCol w="2071702"/>
              </a:tblGrid>
              <a:tr h="5000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Кол-во( гр.)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Стоимость</a:t>
                      </a:r>
                      <a:r>
                        <a:rPr lang="ru-RU" baseline="0" dirty="0" smtClean="0"/>
                        <a:t> ( руб.)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dirty="0" smtClean="0"/>
                        <a:t>Гуашь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Кисточка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Крупа пшена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3,3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Крупа</a:t>
                      </a:r>
                      <a:r>
                        <a:rPr lang="ru-RU" baseline="0" dirty="0" smtClean="0"/>
                        <a:t> риса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4,8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Крупа</a:t>
                      </a:r>
                      <a:r>
                        <a:rPr lang="ru-RU" baseline="0" dirty="0" smtClean="0"/>
                        <a:t> гречки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Ватман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Конфитюр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378652"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Итого: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147,8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Экологическая экспертиза.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	 </a:t>
            </a:r>
            <a:r>
              <a:rPr lang="ru-RU" b="1" dirty="0"/>
              <a:t>Изготовление и эксплуатация изделия по проекту не </a:t>
            </a:r>
            <a:r>
              <a:rPr lang="ru-RU" b="1" dirty="0" smtClean="0"/>
              <a:t>повлекло </a:t>
            </a:r>
            <a:r>
              <a:rPr lang="ru-RU" b="1" dirty="0"/>
              <a:t>за собой существенных изменений в окружающей среде, нарушений в жизнедеятельности человека, животного и растительного мира.</a:t>
            </a:r>
          </a:p>
          <a:p>
            <a:r>
              <a:rPr lang="ru-RU" b="1" dirty="0"/>
              <a:t>Я изготовила свое изделие ручным способом – это экологически чистое производство, практически безотходное, без выбросов загрязняющих веществ в атмосферу, почву и водоемы. При работе с клеем «ПВА» выделяются небольшие токсичные пары, которые в малых дозах не повлияют негативно на здоровье человека.</a:t>
            </a:r>
          </a:p>
          <a:p>
            <a:r>
              <a:rPr lang="ru-RU" b="1" dirty="0"/>
              <a:t>Изделие получилось экологически чистыми. Если использовать такое изделие по назначению, оно принесет только радость и восхищение.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746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Заключение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543956" cy="523781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Выполнив данный проект, я убедилась, что нет ничего невозможного. Работая в данной технике, я смогла создать неплохую оригинальную композицию. </a:t>
            </a:r>
          </a:p>
          <a:p>
            <a:pPr marL="357188" indent="0">
              <a:buNone/>
            </a:pPr>
            <a:r>
              <a:rPr lang="ru-RU" dirty="0" smtClean="0"/>
              <a:t> Любой </a:t>
            </a:r>
            <a:r>
              <a:rPr lang="ru-RU" dirty="0"/>
              <a:t>творческий проект даёт возможность для раскрытия своих способностей. Мой проект таким и оказался. Я смогла создать картину своими руками, проявить фантазию, найти новые идеи на будущее, получить навыки, которые могут стать основой для получения дохода.</a:t>
            </a:r>
          </a:p>
          <a:p>
            <a:pPr marL="357188" indent="0">
              <a:buNone/>
            </a:pPr>
            <a:r>
              <a:rPr lang="ru-RU" dirty="0"/>
              <a:t>Я довольна результатами моего труда. Считаю, что поставленная цель достигнута.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Реклама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475018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ru-RU" sz="2800" b="1" dirty="0"/>
              <a:t>Как из совсем, совсем простого</a:t>
            </a:r>
          </a:p>
          <a:p>
            <a:pPr marL="64008" indent="0">
              <a:buNone/>
            </a:pPr>
            <a:r>
              <a:rPr lang="ru-RU" sz="2800" b="1" dirty="0" smtClean="0"/>
              <a:t>Делают что-то</a:t>
            </a:r>
            <a:r>
              <a:rPr lang="ru-RU" sz="2800" b="1" dirty="0"/>
              <a:t>, делают гении</a:t>
            </a:r>
          </a:p>
          <a:p>
            <a:pPr marL="64008" indent="0">
              <a:buNone/>
            </a:pPr>
            <a:r>
              <a:rPr lang="ru-RU" sz="2800" b="1" dirty="0"/>
              <a:t>Я из крупы и семени </a:t>
            </a:r>
          </a:p>
          <a:p>
            <a:pPr marL="64008" indent="0">
              <a:buNone/>
            </a:pPr>
            <a:r>
              <a:rPr lang="ru-RU" sz="2800" b="1" dirty="0"/>
              <a:t>Сделала картину сельских веяний.</a:t>
            </a:r>
          </a:p>
          <a:p>
            <a:pPr marL="64008" indent="0">
              <a:buNone/>
            </a:pPr>
            <a:r>
              <a:rPr lang="ru-RU" sz="2800" b="1" dirty="0"/>
              <a:t>Мысли я свои на лист ватмана положила,</a:t>
            </a:r>
          </a:p>
          <a:p>
            <a:pPr marL="64008" indent="0">
              <a:buNone/>
            </a:pPr>
            <a:r>
              <a:rPr lang="ru-RU" sz="2800" b="1" dirty="0"/>
              <a:t>С любовью душевной  семена прикрепила.</a:t>
            </a:r>
          </a:p>
          <a:p>
            <a:pPr>
              <a:buNone/>
            </a:pPr>
            <a:r>
              <a:rPr lang="ru-RU" b="1" i="1" dirty="0" smtClean="0"/>
              <a:t> 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анимашки\bird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89"/>
            <a:ext cx="1857388" cy="2166953"/>
          </a:xfrm>
          <a:prstGeom prst="rect">
            <a:avLst/>
          </a:prstGeom>
          <a:noFill/>
        </p:spPr>
      </p:pic>
      <p:pic>
        <p:nvPicPr>
          <p:cNvPr id="2051" name="Picture 3" descr="D:\анимашки\04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143512"/>
            <a:ext cx="814393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а\петух\PA1801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357166"/>
            <a:ext cx="7929618" cy="5946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4071966"/>
          </a:xfrm>
        </p:spPr>
        <p:txBody>
          <a:bodyPr>
            <a:normAutofit/>
          </a:bodyPr>
          <a:lstStyle/>
          <a:p>
            <a:r>
              <a:rPr lang="ru-RU" b="1" dirty="0" smtClean="0"/>
              <a:t>Осень в гости  к нам пришла</a:t>
            </a:r>
            <a:br>
              <a:rPr lang="ru-RU" b="1" dirty="0" smtClean="0"/>
            </a:br>
            <a:r>
              <a:rPr lang="ru-RU" b="1" dirty="0" smtClean="0"/>
              <a:t>И с собою принесла…</a:t>
            </a:r>
            <a:br>
              <a:rPr lang="ru-RU" b="1" dirty="0" smtClean="0"/>
            </a:br>
            <a:r>
              <a:rPr lang="ru-RU" b="1" dirty="0" smtClean="0"/>
              <a:t>Что? Скажите наугад!</a:t>
            </a:r>
            <a:br>
              <a:rPr lang="ru-RU" b="1" dirty="0" smtClean="0"/>
            </a:br>
            <a:r>
              <a:rPr lang="ru-RU" b="1" dirty="0" smtClean="0"/>
              <a:t>Ну, конечно…… </a:t>
            </a:r>
            <a:endParaRPr lang="ru-RU" b="1" dirty="0">
              <a:cs typeface="FrankRuehl" pitchFamily="34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01080" cy="42148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 </a:t>
            </a:r>
            <a:endParaRPr lang="ru-RU" sz="2000" dirty="0" smtClean="0"/>
          </a:p>
          <a:p>
            <a:pPr>
              <a:buNone/>
            </a:pPr>
            <a:r>
              <a:rPr lang="ru-RU" sz="1600" b="1" dirty="0" smtClean="0"/>
              <a:t> 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а\петух\P20903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357166"/>
            <a:ext cx="4667678" cy="3500462"/>
          </a:xfrm>
          <a:prstGeom prst="rect">
            <a:avLst/>
          </a:prstGeom>
          <a:noFill/>
        </p:spPr>
      </p:pic>
      <p:pic>
        <p:nvPicPr>
          <p:cNvPr id="1027" name="Picture 3" descr="F:\картина\петух\P20903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411136"/>
            <a:ext cx="4143404" cy="3107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задачи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7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Цель: </a:t>
            </a:r>
            <a:r>
              <a:rPr lang="ru-RU" b="1" dirty="0" smtClean="0"/>
              <a:t>спроектировать и изготовить оригинальную картину, на основе листьев, семян и круп  для интерьера жилого дома.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Задачи:</a:t>
            </a:r>
            <a:endParaRPr lang="ru-RU" dirty="0" smtClean="0">
              <a:solidFill>
                <a:srgbClr val="FFC000"/>
              </a:solidFill>
            </a:endParaRP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технологию изготовления картин из разных материалов.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 эскиз картины для декора.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технологическую последовательность изготовления изделия по проекту;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Подготовить материалы, инструменты, приспособления.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Изготовить изделие по проекту.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Рассчитать себестоимость объекта проектирования.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Защитить проект.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dirty="0" smtClean="0"/>
              <a:t>Создание картины</a:t>
            </a:r>
            <a:br>
              <a:rPr lang="ru-RU" b="1" i="1" dirty="0" smtClean="0"/>
            </a:br>
            <a:r>
              <a:rPr lang="ru-RU" b="1" i="1" dirty="0" smtClean="0"/>
              <a:t>         из  листьев, семян, круп.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       Осенние листья — материал не только дешевый и доступный, он просто сам падает на голову и ковром стелется под ноги. Не ленись! Подбирай и твори!</a:t>
            </a:r>
          </a:p>
          <a:p>
            <a:pPr>
              <a:buNone/>
            </a:pPr>
            <a:r>
              <a:rPr lang="ru-RU" dirty="0" smtClean="0"/>
              <a:t>        Семена — благодарный материал для создания поделок, так как они легко поддаются склеиванию, их обычно много, к тому же виды их весьма разнообразны. Семена– это материал, который есть в каждом доме. И главное, это очень доступный материал.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b="1" i="1" dirty="0" smtClean="0"/>
              <a:t>Выбор инструментов, листьев, семян и круп.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Мне понадобился кусок плотного картона (85 </a:t>
            </a:r>
            <a:r>
              <a:rPr lang="ru-RU" dirty="0" err="1" smtClean="0"/>
              <a:t>х</a:t>
            </a:r>
            <a:r>
              <a:rPr lang="ru-RU" dirty="0" smtClean="0"/>
              <a:t> 60).</a:t>
            </a:r>
          </a:p>
          <a:p>
            <a:pPr lvl="0"/>
            <a:r>
              <a:rPr lang="ru-RU" dirty="0" smtClean="0"/>
              <a:t>Гуашь, кисточка,  карандаш, клей, конфитюр.</a:t>
            </a:r>
          </a:p>
          <a:p>
            <a:pPr lvl="0"/>
            <a:r>
              <a:rPr lang="ru-RU" dirty="0" smtClean="0"/>
              <a:t>Гербарий осенних листьев.</a:t>
            </a:r>
          </a:p>
          <a:p>
            <a:pPr lvl="0"/>
            <a:r>
              <a:rPr lang="ru-RU" dirty="0" smtClean="0"/>
              <a:t>Потребовались семена: американского клёна.</a:t>
            </a:r>
          </a:p>
          <a:p>
            <a:pPr lvl="0"/>
            <a:r>
              <a:rPr lang="ru-RU" dirty="0" smtClean="0"/>
              <a:t>Крупа: пшено, гречка, рис.</a:t>
            </a:r>
          </a:p>
          <a:p>
            <a:pPr lvl="0"/>
            <a:r>
              <a:rPr lang="ru-RU" dirty="0" smtClean="0"/>
              <a:t>Ватман.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Первый этап.</a:t>
            </a:r>
            <a:endParaRPr lang="ru-RU" dirty="0"/>
          </a:p>
        </p:txBody>
      </p:sp>
      <p:pic>
        <p:nvPicPr>
          <p:cNvPr id="2050" name="Picture 2" descr="F:\картина\петух\PA1801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33266"/>
            <a:ext cx="5929354" cy="48422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989392" y="5380734"/>
            <a:ext cx="17946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/>
                <a:ea typeface="SimSun"/>
              </a:rPr>
              <a:t>прорисовка основных деталей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Второй - четвёртый этапы.</a:t>
            </a:r>
            <a:endParaRPr lang="ru-RU" dirty="0"/>
          </a:p>
        </p:txBody>
      </p:sp>
      <p:pic>
        <p:nvPicPr>
          <p:cNvPr id="1026" name="Picture 2" descr="E:\картина\петух\PC1102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9830" y="1052736"/>
            <a:ext cx="5616624" cy="388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картина\петух\PA23017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72000" y="2639667"/>
            <a:ext cx="4392488" cy="406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14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Пятый-восьмой этапы.</a:t>
            </a:r>
            <a:endParaRPr lang="ru-RU" dirty="0"/>
          </a:p>
        </p:txBody>
      </p:sp>
      <p:pic>
        <p:nvPicPr>
          <p:cNvPr id="2051" name="Picture 3" descr="E:\картина\петух\P209031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24"/>
          <a:stretch/>
        </p:blipFill>
        <p:spPr bwMode="auto">
          <a:xfrm>
            <a:off x="1763688" y="1124744"/>
            <a:ext cx="5938867" cy="545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62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281</TotalTime>
  <Words>361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         Творческий проект. Картина из осенних листьев, семян и крупы.                                «Околица.» </vt:lpstr>
      <vt:lpstr>Осень в гости  к нам пришла И с собою принесла… Что? Скажите наугад! Ну, конечно…… </vt:lpstr>
      <vt:lpstr>Слайд 3</vt:lpstr>
      <vt:lpstr>Цели и задачи проекта. </vt:lpstr>
      <vt:lpstr>  Создание картины          из  листьев, семян, круп.  </vt:lpstr>
      <vt:lpstr>        Выбор инструментов, листьев, семян и круп.      </vt:lpstr>
      <vt:lpstr>Первый этап.</vt:lpstr>
      <vt:lpstr>Второй - четвёртый этапы.</vt:lpstr>
      <vt:lpstr>Пятый-восьмой этапы.</vt:lpstr>
      <vt:lpstr>Девятый этап.</vt:lpstr>
      <vt:lpstr>Десятый этап.</vt:lpstr>
      <vt:lpstr>Слайд 12</vt:lpstr>
      <vt:lpstr>Экономические  затраты</vt:lpstr>
      <vt:lpstr>Экологическая экспертиза. </vt:lpstr>
      <vt:lpstr>Заключение   </vt:lpstr>
      <vt:lpstr>                           Реклама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Картина из семян и крупы</dc:title>
  <dc:creator>Home</dc:creator>
  <cp:lastModifiedBy>Нина</cp:lastModifiedBy>
  <cp:revision>48</cp:revision>
  <dcterms:created xsi:type="dcterms:W3CDTF">2011-04-19T13:41:14Z</dcterms:created>
  <dcterms:modified xsi:type="dcterms:W3CDTF">2018-03-26T12:05:56Z</dcterms:modified>
</cp:coreProperties>
</file>