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0" r:id="rId14"/>
    <p:sldId id="271" r:id="rId15"/>
    <p:sldId id="267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9" d="100"/>
          <a:sy n="119" d="100"/>
        </p:scale>
        <p:origin x="-14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A69BB-4B08-4E08-A7D2-474B3CA0CA22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CDBA6F2-43D7-4C31-906A-9AC56E9CAC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A69BB-4B08-4E08-A7D2-474B3CA0CA22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BA6F2-43D7-4C31-906A-9AC56E9CAC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A69BB-4B08-4E08-A7D2-474B3CA0CA22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BA6F2-43D7-4C31-906A-9AC56E9CAC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A69BB-4B08-4E08-A7D2-474B3CA0CA22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CDBA6F2-43D7-4C31-906A-9AC56E9CAC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A69BB-4B08-4E08-A7D2-474B3CA0CA22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BA6F2-43D7-4C31-906A-9AC56E9CAC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A69BB-4B08-4E08-A7D2-474B3CA0CA22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BA6F2-43D7-4C31-906A-9AC56E9CAC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A69BB-4B08-4E08-A7D2-474B3CA0CA22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CDBA6F2-43D7-4C31-906A-9AC56E9CAC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A69BB-4B08-4E08-A7D2-474B3CA0CA22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BA6F2-43D7-4C31-906A-9AC56E9CAC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A69BB-4B08-4E08-A7D2-474B3CA0CA22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BA6F2-43D7-4C31-906A-9AC56E9CAC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A69BB-4B08-4E08-A7D2-474B3CA0CA22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BA6F2-43D7-4C31-906A-9AC56E9CAC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A69BB-4B08-4E08-A7D2-474B3CA0CA22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BA6F2-43D7-4C31-906A-9AC56E9CAC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27A69BB-4B08-4E08-A7D2-474B3CA0CA22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CDBA6F2-43D7-4C31-906A-9AC56E9CAC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00042"/>
            <a:ext cx="8458200" cy="122237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Педагогический проект по духовно-нравственному воспитанию</a:t>
            </a:r>
            <a:br>
              <a:rPr lang="ru-RU" dirty="0" smtClean="0"/>
            </a:br>
            <a:r>
              <a:rPr lang="ru-RU" dirty="0" smtClean="0"/>
              <a:t>«Святая вера»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Подготовила</a:t>
            </a:r>
            <a:br>
              <a:rPr lang="ru-RU" dirty="0" smtClean="0"/>
            </a:br>
            <a:r>
              <a:rPr lang="ru-RU" dirty="0" smtClean="0"/>
              <a:t>воспитатель старшей группы</a:t>
            </a:r>
            <a:br>
              <a:rPr lang="ru-RU" dirty="0" smtClean="0"/>
            </a:br>
            <a:r>
              <a:rPr lang="ru-RU" dirty="0" err="1" smtClean="0"/>
              <a:t>Стадухина</a:t>
            </a:r>
            <a:r>
              <a:rPr lang="ru-RU" dirty="0" smtClean="0"/>
              <a:t> З.П.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Посещение храма святых Веры, Надежды, Любови и матери Софии</a:t>
            </a:r>
            <a:endParaRPr lang="ru-RU" dirty="0"/>
          </a:p>
        </p:txBody>
      </p:sp>
      <p:pic>
        <p:nvPicPr>
          <p:cNvPr id="4" name="Содержимое 3" descr="D:\IMG_20151002_110604045.jpg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2950445" y="1554163"/>
            <a:ext cx="339551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Храмы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  Рассматривание иллюстраций, фотографий с изображением храмов.</a:t>
            </a:r>
          </a:p>
          <a:p>
            <a:pPr>
              <a:buNone/>
            </a:pPr>
            <a:r>
              <a:rPr lang="ru-RU" dirty="0" smtClean="0"/>
              <a:t>Храмы или, как еще их называют, церкви отличаются  от обычных домов.</a:t>
            </a:r>
          </a:p>
          <a:p>
            <a:pPr>
              <a:buNone/>
            </a:pPr>
            <a:r>
              <a:rPr lang="ru-RU" dirty="0" smtClean="0"/>
              <a:t>  Чем же отличаются?</a:t>
            </a:r>
          </a:p>
          <a:p>
            <a:pPr>
              <a:buNone/>
            </a:pPr>
            <a:r>
              <a:rPr lang="ru-RU" dirty="0" smtClean="0"/>
              <a:t>На самом верху храма есть крест.</a:t>
            </a:r>
          </a:p>
          <a:p>
            <a:pPr>
              <a:buNone/>
            </a:pPr>
            <a:r>
              <a:rPr lang="ru-RU" dirty="0" smtClean="0"/>
              <a:t>Что он означает? На кресте был распят Господь, который приходил на землю, чтобы спасти  людей от греха.</a:t>
            </a:r>
          </a:p>
          <a:p>
            <a:pPr>
              <a:buNone/>
            </a:pPr>
            <a:r>
              <a:rPr lang="ru-RU" dirty="0" smtClean="0"/>
              <a:t>Еще одно  отличие – это купол. Так принято называть главку храма.</a:t>
            </a:r>
          </a:p>
          <a:p>
            <a:pPr>
              <a:buNone/>
            </a:pPr>
            <a:r>
              <a:rPr lang="ru-RU" dirty="0" smtClean="0"/>
              <a:t>                         Сказала мне мама</a:t>
            </a:r>
          </a:p>
          <a:p>
            <a:pPr>
              <a:buNone/>
            </a:pPr>
            <a:r>
              <a:rPr lang="ru-RU" dirty="0" smtClean="0"/>
              <a:t>                         В храм божий входя:</a:t>
            </a:r>
          </a:p>
          <a:p>
            <a:pPr>
              <a:buNone/>
            </a:pPr>
            <a:r>
              <a:rPr lang="ru-RU" dirty="0" smtClean="0"/>
              <a:t>                         «Как дерево может</a:t>
            </a:r>
            <a:br>
              <a:rPr lang="ru-RU" dirty="0" smtClean="0"/>
            </a:br>
            <a:r>
              <a:rPr lang="ru-RU" dirty="0" smtClean="0"/>
              <a:t>                   Укрыть от дождя,</a:t>
            </a:r>
          </a:p>
          <a:p>
            <a:pPr>
              <a:buNone/>
            </a:pPr>
            <a:r>
              <a:rPr lang="ru-RU" dirty="0" smtClean="0"/>
              <a:t>                         Так храм защищает</a:t>
            </a:r>
            <a:br>
              <a:rPr lang="ru-RU" dirty="0" smtClean="0"/>
            </a:br>
            <a:r>
              <a:rPr lang="ru-RU" dirty="0" smtClean="0"/>
              <a:t>                   Пришедший народ</a:t>
            </a:r>
          </a:p>
          <a:p>
            <a:pPr>
              <a:buNone/>
            </a:pPr>
            <a:r>
              <a:rPr lang="ru-RU" dirty="0" smtClean="0"/>
              <a:t>                          От жизненных бурь</a:t>
            </a:r>
          </a:p>
          <a:p>
            <a:pPr>
              <a:buNone/>
            </a:pPr>
            <a:r>
              <a:rPr lang="ru-RU" dirty="0" smtClean="0"/>
              <a:t>                          И душевных невзгод» 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Е. Санин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:\DCIM\Camera\IMG_20160517_095409335.jpg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678478" y="1589333"/>
            <a:ext cx="5939444" cy="4455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:\DCIM\Camera\IMG_20160516_153658685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785926"/>
            <a:ext cx="3171305" cy="4231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:\DCIM\Camera\IMG_20160516_15325368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2066" y="1857364"/>
            <a:ext cx="3214710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:\DCIM\Camera\IMG_20160516_160356854.jpg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678478" y="1589333"/>
            <a:ext cx="5939444" cy="4455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Ангелы в небе высоком живут</a:t>
            </a:r>
            <a:endParaRPr lang="ru-RU" dirty="0"/>
          </a:p>
        </p:txBody>
      </p:sp>
      <p:pic>
        <p:nvPicPr>
          <p:cNvPr id="4" name="Содержимое 3" descr="D:\IMG_20151002_110439131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57422" y="1500174"/>
            <a:ext cx="339328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У каждого кто крещен в церкви, есть свой Ангел-хранитель. Кто такие Ангелы-хранители? Прежде чем Бог сотворил наш прекрасный мир, Он создал себе помощников – Ангелов.</a:t>
            </a:r>
          </a:p>
          <a:p>
            <a:r>
              <a:rPr lang="ru-RU" dirty="0" smtClean="0"/>
              <a:t>Ангел охраняет человека, защищает от всяких  болезней невзгод.</a:t>
            </a:r>
          </a:p>
          <a:p>
            <a:r>
              <a:rPr lang="ru-RU" dirty="0" smtClean="0"/>
              <a:t>Когда мальчик или девочка совершают плохие поступки – Ангел-хранитель плачет. И, наоборот, радуется когда ребенок ведет себя хорошо. Надо стараться не огорчать своего Ангела.</a:t>
            </a:r>
          </a:p>
          <a:p>
            <a:r>
              <a:rPr lang="ru-RU" dirty="0" smtClean="0"/>
              <a:t>                             Ангела Бог при крещении мне дал,</a:t>
            </a:r>
          </a:p>
          <a:p>
            <a:r>
              <a:rPr lang="ru-RU" dirty="0" smtClean="0"/>
              <a:t>                             Пусть я его никогда не видал,</a:t>
            </a:r>
          </a:p>
          <a:p>
            <a:r>
              <a:rPr lang="ru-RU" dirty="0" smtClean="0"/>
              <a:t>                             Знаю и верю, что день ото дня</a:t>
            </a:r>
          </a:p>
          <a:p>
            <a:r>
              <a:rPr lang="ru-RU" dirty="0" smtClean="0"/>
              <a:t>                             Он от беды защищает меня!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Кого рисуют на иконах</a:t>
            </a:r>
            <a:endParaRPr lang="ru-RU" dirty="0"/>
          </a:p>
        </p:txBody>
      </p:sp>
      <p:pic>
        <p:nvPicPr>
          <p:cNvPr id="4" name="Содержимое 3" descr="H:\DCIM\Camera\IMG_20160517_095843635.jpg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678478" y="1589333"/>
            <a:ext cx="5939444" cy="4455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В церкви есть много картин. Эти картины называются иконы На иконах рисуют не обычных людей, а небожителей. Их нет на земле. Они на небе. Это БОГ, БОГОРОДИЦА МАРИЯ, АНГЕЛЫ, СВЯТЫЕ.</a:t>
            </a:r>
          </a:p>
          <a:p>
            <a:r>
              <a:rPr lang="ru-RU" dirty="0" smtClean="0"/>
              <a:t>  На иконах рисуют только тех, кто свят. Кто безгрешен и кого нет среди земных людей.</a:t>
            </a:r>
          </a:p>
          <a:p>
            <a:r>
              <a:rPr lang="ru-RU" dirty="0" smtClean="0"/>
              <a:t>Еще рисуют Ангелов у них есть крылья.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Свечу мы зажигаем в храме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Беседа о церковной свече. Для чего их зажигают? Куда ставят?</a:t>
            </a:r>
            <a:br>
              <a:rPr lang="ru-RU" dirty="0" smtClean="0"/>
            </a:br>
            <a:r>
              <a:rPr lang="ru-RU" dirty="0" smtClean="0"/>
              <a:t>Свечу мы зажигаем в храме и просим у Бога благополучия, здоровья себе и своим родным и близким. Свеча эта особенная она сделана из воска и купить ее можно в храме. Свеча горит во время службы, освещая храм.</a:t>
            </a:r>
          </a:p>
          <a:p>
            <a:r>
              <a:rPr lang="ru-RU" dirty="0" smtClean="0"/>
              <a:t>  Свеча является символом молитвенного горения перед Господом.</a:t>
            </a:r>
          </a:p>
          <a:p>
            <a:r>
              <a:rPr lang="ru-RU" dirty="0" smtClean="0"/>
              <a:t>Огонь свечи символизирует вечность, молитвенное обращение к Богу, Богородице, к Святым, к Ангелу.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Цель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 Воспитание духовно-нравственной личности ребенка через приобщение  к основам православной культуре</a:t>
            </a:r>
          </a:p>
          <a:p>
            <a:pPr algn="ctr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D:\IMG_20160513_093818041.jpg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2684456" y="1554163"/>
            <a:ext cx="3927488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бы ты попросил у Бога?</a:t>
            </a:r>
            <a:endParaRPr lang="ru-RU" dirty="0"/>
          </a:p>
        </p:txBody>
      </p:sp>
      <p:pic>
        <p:nvPicPr>
          <p:cNvPr id="4" name="Содержимое 3" descr="D:\IMG_20160513_094224606.jpg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2989811" y="1608036"/>
            <a:ext cx="3316778" cy="441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такое пост?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Пост это время потрудиться над собой. Не делать плохих поступков, не совершать зла. Это очень трудно и не сразу может получиться. Главное старание. Давайте попробуем поститься. Каждый пусть сам себе скажет, что будет стараться: слушаться родителей, не ябедничать, не драться, не обзываться ни на кого, не капризничать, делать добрые дела, стараться вести себя хорошо.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Вербное воскресение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Когда Иисус Христос въехал в Иерусалим на ослике, люди со всех сторон выбежали Ему навстречу. Они постилали одежды на Его пути, держали пальмовые ветки в руках, ликовали, радовались.</a:t>
            </a:r>
          </a:p>
          <a:p>
            <a:r>
              <a:rPr lang="ru-RU" dirty="0" smtClean="0"/>
              <a:t>Мы тоже приходим в этот день в храм с ветками в руках, в знак приветствия и своей причастности к этому событию.</a:t>
            </a:r>
          </a:p>
          <a:p>
            <a:r>
              <a:rPr lang="ru-RU" dirty="0" smtClean="0"/>
              <a:t>Только в России не растут пальмовые деревья, зато к этому празднику распускаются </a:t>
            </a:r>
            <a:r>
              <a:rPr lang="ru-RU" dirty="0" err="1" smtClean="0"/>
              <a:t>вербочки</a:t>
            </a:r>
            <a:r>
              <a:rPr lang="ru-RU" dirty="0" smtClean="0"/>
              <a:t>. Поэтому на вербное воскресение полагается приносить в церковь веточки вербы. Их священник окропляет святой водой, а после службы люди несут их в свои дома и ставят возле иконы.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:\DCIM\Camera\IMG_20160516_180039876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78478" y="1589333"/>
            <a:ext cx="5939444" cy="4455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Пасха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 </a:t>
            </a:r>
          </a:p>
          <a:p>
            <a:r>
              <a:rPr lang="ru-RU" dirty="0" smtClean="0"/>
              <a:t>  Пасха на Руси – очень яркий, красочный праздник. Это самый великий праздник.</a:t>
            </a:r>
          </a:p>
          <a:p>
            <a:r>
              <a:rPr lang="ru-RU" dirty="0" smtClean="0"/>
              <a:t>Когда злые люди схватили Иисуса, повели его на гору Голгофу и там распяли его на кресте. А когда Иисус умер, Его положили в пещеру, завалили огромным камнем и приставили стражников. На третий день пришли ко гробу ученицы Христа, а в пещере никого нет. Так все узнали, что Иисус Христос жив. Что он воскрес из мертвых и победил смерть.  Теперь все люди празднуют Пасху – День Воскресения Иисуса Христа.</a:t>
            </a:r>
          </a:p>
          <a:p>
            <a:r>
              <a:rPr lang="ru-RU" dirty="0" smtClean="0"/>
              <a:t>  При встрече люди приветствуют друг друга словами «Христос Воскрес» и отвечают «Воистину Воскрес»</a:t>
            </a: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На Пасху принято красить яйца. Яйца красят в разные цвета, но самый главный пасхальный цвет – красный. Это цвет крови Иисуса Христа, которую он пролил на кресте за всех нас. А яйцо является символом вечной жизни. Обязательно пекли куличи, творожную пасху.</a:t>
            </a:r>
            <a:br>
              <a:rPr lang="ru-RU" dirty="0" smtClean="0"/>
            </a:br>
            <a:r>
              <a:rPr lang="ru-RU" dirty="0" smtClean="0"/>
              <a:t>  Обязательно делали высокие качели.</a:t>
            </a:r>
          </a:p>
          <a:p>
            <a:r>
              <a:rPr lang="ru-RU" dirty="0" smtClean="0"/>
              <a:t>Самая любимая детская игра на Пасху – катание яиц, Крутили яйца – чье дольше прокрутится. Стукались яйцами – чье разобьется, а чье целым останется.</a:t>
            </a:r>
          </a:p>
          <a:p>
            <a:r>
              <a:rPr lang="ru-RU" dirty="0" smtClean="0"/>
              <a:t>  В этот праздник принято было ходить  в гости, устраивать гуляния, качаться на качелях.</a:t>
            </a: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J:\DCIM\Camera\IMG_20160504_161005334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78478" y="1589333"/>
            <a:ext cx="5939444" cy="4455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J:\DCIM\Camera\IMG_20160518_170140103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78478" y="1589333"/>
            <a:ext cx="5939444" cy="4455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J:\DCIM\Camera\IMG_20160518_170040814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78478" y="1589333"/>
            <a:ext cx="5939444" cy="4455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Познакомить детей с первоначальными представлениями о духовном мире; с основными религиозными понятиями (Рождество, Воскресение Иисуса Христа)</a:t>
            </a:r>
          </a:p>
          <a:p>
            <a:r>
              <a:rPr lang="ru-RU" dirty="0" smtClean="0"/>
              <a:t>Познакомить детей с основными православными праздниками, показать их тесную и органическую связь с народной жизнью.</a:t>
            </a:r>
          </a:p>
          <a:p>
            <a:r>
              <a:rPr lang="ru-RU" dirty="0" smtClean="0"/>
              <a:t>Создать условия для проявления ребенком заботливого, милосердного отношения к окружающим, для проявления способности к сопереживанию, </a:t>
            </a:r>
            <a:r>
              <a:rPr lang="ru-RU" dirty="0" err="1" smtClean="0"/>
              <a:t>сорадости</a:t>
            </a:r>
            <a:r>
              <a:rPr lang="ru-RU" dirty="0" smtClean="0"/>
              <a:t> и адекватного проявления этих чувств.</a:t>
            </a:r>
          </a:p>
          <a:p>
            <a:r>
              <a:rPr lang="ru-RU" dirty="0" smtClean="0"/>
              <a:t>Формировать представления детей о таких понятиях как совесть, стыд, прощение, примирение, честность, доброта, любовь.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J:\DCIM\Camera\IMG_20160504_162733819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51558" y="1554163"/>
            <a:ext cx="3393284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День славянской письменности</a:t>
            </a:r>
            <a:endParaRPr lang="ru-RU" dirty="0"/>
          </a:p>
        </p:txBody>
      </p:sp>
      <p:pic>
        <p:nvPicPr>
          <p:cNvPr id="1026" name="Picture 2" descr="D:\IMG_20160524_16523478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30892" y="1554163"/>
            <a:ext cx="6034616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Вера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i="1" dirty="0" smtClean="0"/>
              <a:t> </a:t>
            </a:r>
            <a:endParaRPr lang="ru-RU" dirty="0" smtClean="0"/>
          </a:p>
          <a:p>
            <a:r>
              <a:rPr lang="ru-RU" b="1" i="1" dirty="0" smtClean="0"/>
              <a:t>«</a:t>
            </a:r>
            <a:r>
              <a:rPr lang="ru-RU" b="1" dirty="0" smtClean="0"/>
              <a:t>Все люди верят: и образованные и необразованные, и умные, и глупые, и сильные, и слабые. Одни сознаются, что верят, другие верят не осознавая этого, одни  знают и то, что они верят, и то, во что верят, а может быть, и то, на каком основании они верят. Другие верят просто, не зная этого за собою, и может быть, ни разу в жизни не подумав, во что же это они, собственно говоря, верят и есть ли у них какие-нибудь основания для этой веры. Но вера всегда остается первичной силой человеческой жизни… Человеку дана возможность дорожить своей верой, беречь ее, укреплять, очищать и углублять… Человек может заблуждаться в своей вере  и  отходить от нее; хуже того, он может изменять своей вере по расчету или «продавать» ее. Но в одном  человеку отказано, одного он не может: именно – жить без веры»</a:t>
            </a:r>
            <a:endParaRPr lang="ru-RU" dirty="0" smtClean="0"/>
          </a:p>
          <a:p>
            <a:r>
              <a:rPr lang="ru-RU" b="1" dirty="0" smtClean="0"/>
              <a:t>                                             И.А. ИЛЬИН</a:t>
            </a:r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    </a:t>
            </a:r>
            <a:endParaRPr lang="ru-RU" dirty="0" smtClean="0"/>
          </a:p>
          <a:p>
            <a:r>
              <a:rPr lang="ru-RU" dirty="0" smtClean="0"/>
              <a:t>    СПАСИБО</a:t>
            </a:r>
          </a:p>
          <a:p>
            <a:r>
              <a:rPr lang="ru-RU" dirty="0" smtClean="0"/>
              <a:t>                           ЗА </a:t>
            </a:r>
          </a:p>
          <a:p>
            <a:r>
              <a:rPr lang="ru-RU" dirty="0" smtClean="0"/>
              <a:t> </a:t>
            </a:r>
          </a:p>
          <a:p>
            <a:r>
              <a:rPr lang="ru-RU" smtClean="0"/>
              <a:t>                                     ВНИМАНИЕ!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Актуальность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  Проблема духовно-нравственного развития растущего поколения всегда была актуальной. Духовно-нравственное воспитание это формирование ценностного отношения к жизни, обеспечивающего устойчивое, гармоническое развитие человека, включающее в себе воспитание чувства долга, справедливости, ответственности и других качеств, способных придать высокий смысл делам и мыслям человека.</a:t>
            </a:r>
          </a:p>
          <a:p>
            <a:r>
              <a:rPr lang="ru-RU" dirty="0" smtClean="0"/>
              <a:t>Ключевая роль детского сада – создание оптимальных условий для всестороннего развития  духовно-нравственного потенциала дошкольников через гармоничное построение целостного педагогического процесса в дошкольном учреждении, основанного на культурных ценностях  русского народа.</a:t>
            </a:r>
          </a:p>
          <a:p>
            <a:r>
              <a:rPr lang="ru-RU" dirty="0" smtClean="0"/>
              <a:t>  В дошкольном возрасте закладываются основы личности: именно дошкольное детство, для которого характерно эмоционально-чувственное восприятие действительности, является благоприятным для нравственного воспитания. Именно в этот период происходит бурное накопление жизненного опыта: нравственного, социального, духовного. Именно в этом возрасте происходит становление представлений о добре и зле, о нравственных нормах поведения и взаимоотношений.</a:t>
            </a:r>
          </a:p>
          <a:p>
            <a:r>
              <a:rPr lang="ru-RU" dirty="0" smtClean="0"/>
              <a:t>В настоящее время за развитием интеллекта ребенка упускается воспитание души, нравственное и духовное развитие ребенка без которых все накопленные знания могут оказаться бесполезными. И как результат этого эмоциональная, волевая и духовная незрелость.</a:t>
            </a:r>
          </a:p>
          <a:p>
            <a:r>
              <a:rPr lang="ru-RU" dirty="0" smtClean="0"/>
              <a:t>  С первых лет жизни ребенка приобщение его к культуре, общечеловеческим ценностям помогают заложить в нем фундамент нравственности, патриотизма, формирует </a:t>
            </a:r>
            <a:r>
              <a:rPr lang="ru-RU" smtClean="0"/>
              <a:t>основы самосознания.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Участники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Дети (5-7 лет)</a:t>
            </a:r>
          </a:p>
          <a:p>
            <a:r>
              <a:rPr lang="ru-RU" dirty="0" smtClean="0"/>
              <a:t>Воспитатели</a:t>
            </a:r>
          </a:p>
          <a:p>
            <a:r>
              <a:rPr lang="ru-RU" dirty="0" smtClean="0"/>
              <a:t>Родители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Литература</a:t>
            </a:r>
            <a:endParaRPr lang="ru-RU" dirty="0"/>
          </a:p>
        </p:txBody>
      </p:sp>
      <p:pic>
        <p:nvPicPr>
          <p:cNvPr id="1026" name="Picture 2" descr="D:\IMG_20160524_0736037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630892" y="1554163"/>
            <a:ext cx="6034616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Методы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b="1" dirty="0" smtClean="0"/>
              <a:t>Для реализации проекта использовались следующие методы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r>
              <a:rPr lang="ru-RU" b="1" dirty="0" smtClean="0"/>
              <a:t>Наглядный метод.</a:t>
            </a:r>
            <a:endParaRPr lang="ru-RU" dirty="0" smtClean="0"/>
          </a:p>
          <a:p>
            <a:r>
              <a:rPr lang="ru-RU" dirty="0" smtClean="0"/>
              <a:t>Чтение  литературных произведений. </a:t>
            </a:r>
          </a:p>
          <a:p>
            <a:r>
              <a:rPr lang="ru-RU" dirty="0" smtClean="0"/>
              <a:t>Наблюдения</a:t>
            </a:r>
          </a:p>
          <a:p>
            <a:r>
              <a:rPr lang="ru-RU" dirty="0" smtClean="0"/>
              <a:t>Рассматривание иллюстраций, репродукций.</a:t>
            </a:r>
          </a:p>
          <a:p>
            <a:r>
              <a:rPr lang="ru-RU" dirty="0" smtClean="0"/>
              <a:t>Экскурсии</a:t>
            </a:r>
          </a:p>
          <a:p>
            <a:r>
              <a:rPr lang="ru-RU" dirty="0" smtClean="0"/>
              <a:t>Дидактические игры</a:t>
            </a:r>
          </a:p>
          <a:p>
            <a:r>
              <a:rPr lang="ru-RU" b="1" dirty="0" smtClean="0"/>
              <a:t>Словесный метод</a:t>
            </a:r>
            <a:endParaRPr lang="ru-RU" dirty="0" smtClean="0"/>
          </a:p>
          <a:p>
            <a:r>
              <a:rPr lang="ru-RU" dirty="0" smtClean="0"/>
              <a:t>Беседы по литературным произведениям, беседы с элементами диалога.</a:t>
            </a:r>
          </a:p>
          <a:p>
            <a:r>
              <a:rPr lang="ru-RU" dirty="0" smtClean="0"/>
              <a:t>Загадывание загадок.</a:t>
            </a:r>
          </a:p>
          <a:p>
            <a:r>
              <a:rPr lang="ru-RU" dirty="0" smtClean="0"/>
              <a:t>Рассказы детей по иллюстрациям, схемам.</a:t>
            </a:r>
          </a:p>
          <a:p>
            <a:r>
              <a:rPr lang="ru-RU" dirty="0" smtClean="0"/>
              <a:t>Чтение художественной литературы.</a:t>
            </a:r>
          </a:p>
          <a:p>
            <a:r>
              <a:rPr lang="ru-RU" b="1" dirty="0" smtClean="0"/>
              <a:t>Практический метод</a:t>
            </a:r>
            <a:endParaRPr lang="ru-RU" dirty="0" smtClean="0"/>
          </a:p>
          <a:p>
            <a:r>
              <a:rPr lang="ru-RU" dirty="0" smtClean="0"/>
              <a:t>Продуктивная деятельность</a:t>
            </a:r>
          </a:p>
          <a:p>
            <a:r>
              <a:rPr lang="ru-RU" dirty="0" smtClean="0"/>
              <a:t>Игры – дидактические, строительные, инсценировки литературных произведений, сказок</a:t>
            </a:r>
          </a:p>
          <a:p>
            <a:r>
              <a:rPr lang="ru-RU" dirty="0" smtClean="0"/>
              <a:t>Экскурсии</a:t>
            </a:r>
          </a:p>
          <a:p>
            <a:r>
              <a:rPr lang="ru-RU" dirty="0" smtClean="0"/>
              <a:t>Изготовление наглядных пособий для занятий.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«Вера маленького мальчика»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Чтение рассказа из собрания протоиерея Валентина Кречетова. О Мальчике Андрейке, которого интересовало все: как появилась жизнь на земле; если курица из яйца, а яйцо из курочки, то откуда же взялась та курочка, которая снесла самое первое яйцо.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«Вера маленького мальчика»</a:t>
            </a:r>
            <a:endParaRPr lang="ru-RU" dirty="0"/>
          </a:p>
        </p:txBody>
      </p:sp>
      <p:pic>
        <p:nvPicPr>
          <p:cNvPr id="4" name="Содержимое 3" descr="http://www.logoslovo.ru/media/pic_middle/5/16591.jpg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2353087" y="1554163"/>
            <a:ext cx="4590225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331</TotalTime>
  <Words>1096</Words>
  <Application>Microsoft Office PowerPoint</Application>
  <PresentationFormat>Экран (4:3)</PresentationFormat>
  <Paragraphs>98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Трек</vt:lpstr>
      <vt:lpstr>Педагогический проект по духовно-нравственному воспитанию «Святая вера»     Подготовила воспитатель старшей группы Стадухина З.П.</vt:lpstr>
      <vt:lpstr>Цель проекта</vt:lpstr>
      <vt:lpstr>Задачи</vt:lpstr>
      <vt:lpstr>Актуальность проекта</vt:lpstr>
      <vt:lpstr>Участники проекта</vt:lpstr>
      <vt:lpstr>Литература</vt:lpstr>
      <vt:lpstr>Методы</vt:lpstr>
      <vt:lpstr>«Вера маленького мальчика»</vt:lpstr>
      <vt:lpstr>«Вера маленького мальчика»</vt:lpstr>
      <vt:lpstr>Посещение храма святых Веры, Надежды, Любови и матери Софии</vt:lpstr>
      <vt:lpstr>Храмы</vt:lpstr>
      <vt:lpstr>Слайд 12</vt:lpstr>
      <vt:lpstr>Слайд 13</vt:lpstr>
      <vt:lpstr>Слайд 14</vt:lpstr>
      <vt:lpstr>Ангелы в небе высоком живут</vt:lpstr>
      <vt:lpstr>Слайд 16</vt:lpstr>
      <vt:lpstr>Кого рисуют на иконах</vt:lpstr>
      <vt:lpstr>Слайд 18</vt:lpstr>
      <vt:lpstr>Свечу мы зажигаем в храме</vt:lpstr>
      <vt:lpstr>Слайд 20</vt:lpstr>
      <vt:lpstr>Что бы ты попросил у Бога?</vt:lpstr>
      <vt:lpstr>Что такое пост?</vt:lpstr>
      <vt:lpstr>Вербное воскресение</vt:lpstr>
      <vt:lpstr>Слайд 24</vt:lpstr>
      <vt:lpstr>Пасха</vt:lpstr>
      <vt:lpstr>Слайд 26</vt:lpstr>
      <vt:lpstr>Слайд 27</vt:lpstr>
      <vt:lpstr>Слайд 28</vt:lpstr>
      <vt:lpstr>Слайд 29</vt:lpstr>
      <vt:lpstr>Слайд 30</vt:lpstr>
      <vt:lpstr>День славянской письменности</vt:lpstr>
      <vt:lpstr>Вера</vt:lpstr>
      <vt:lpstr>Слайд 33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проект по духовно-нравственному воспитанию «Святая вера»     Подготовила воспитатель старшей группы Стадухина З.П.</dc:title>
  <dc:creator>Admin</dc:creator>
  <cp:lastModifiedBy>Wizard</cp:lastModifiedBy>
  <cp:revision>66</cp:revision>
  <dcterms:created xsi:type="dcterms:W3CDTF">2016-05-22T21:15:33Z</dcterms:created>
  <dcterms:modified xsi:type="dcterms:W3CDTF">2018-11-16T10:57:11Z</dcterms:modified>
</cp:coreProperties>
</file>