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DC1B3AB-66EB-42C3-91B7-992C4839936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151C1F-DE1D-4E2A-9F56-5FE01B7A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Тема проекта: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5300" dirty="0" smtClean="0"/>
              <a:t>  Стульчик для пикника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 Выполнил:  </a:t>
            </a:r>
          </a:p>
          <a:p>
            <a:r>
              <a:rPr lang="ru-RU" sz="1400" dirty="0" err="1" smtClean="0"/>
              <a:t>В.В.Тартышный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Руководитель:  </a:t>
            </a:r>
          </a:p>
          <a:p>
            <a:r>
              <a:rPr lang="ru-RU" sz="1400" dirty="0" err="1" smtClean="0"/>
              <a:t>Ю.А.Брахнов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МБОУ «СОШ№83» </a:t>
            </a:r>
          </a:p>
          <a:p>
            <a:r>
              <a:rPr lang="ru-RU" sz="1400" dirty="0" smtClean="0"/>
              <a:t>Томской обл. </a:t>
            </a:r>
            <a:r>
              <a:rPr lang="ru-RU" sz="1400" dirty="0" err="1" smtClean="0"/>
              <a:t>г.Северск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6237312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Северск</a:t>
            </a:r>
            <a:r>
              <a:rPr lang="ru-RU" dirty="0" smtClean="0"/>
              <a:t> 2015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395536" y="332656"/>
            <a:ext cx="8229600" cy="1143000"/>
          </a:xfrm>
          <a:prstGeom prst="ellipse">
            <a:avLst/>
          </a:prstGeom>
          <a:ln w="123825" cap="flat" cmpd="thickThin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Обоснование актуальности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4" name="Picture 10" descr="C:\Users\Мама\Desktop\c763897db16884f1c1151d70496b49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63235"/>
            <a:ext cx="7962107" cy="52788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75009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изготовить стульчик для пикника.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Удобства в эксплуатации на природе. </a:t>
            </a:r>
          </a:p>
          <a:p>
            <a:pPr lvl="0"/>
            <a:r>
              <a:rPr lang="ru-RU" dirty="0" smtClean="0"/>
              <a:t>Компактность изделия.</a:t>
            </a:r>
          </a:p>
          <a:p>
            <a:pPr lvl="0"/>
            <a:r>
              <a:rPr lang="ru-RU" dirty="0" smtClean="0"/>
              <a:t>Удобства при переноске и перевозке</a:t>
            </a:r>
            <a:endParaRPr lang="ru-RU" dirty="0"/>
          </a:p>
        </p:txBody>
      </p:sp>
      <p:pic>
        <p:nvPicPr>
          <p:cNvPr id="6" name="Рисунок 5" descr="rubanok-metallicheskiy-44mm-meister.jpg"/>
          <p:cNvPicPr>
            <a:picLocks noChangeAspect="1"/>
          </p:cNvPicPr>
          <p:nvPr/>
        </p:nvPicPr>
        <p:blipFill>
          <a:blip r:embed="rId2" cstate="print"/>
          <a:srcRect l="5431" t="11413"/>
          <a:stretch>
            <a:fillRect/>
          </a:stretch>
        </p:blipFill>
        <p:spPr>
          <a:xfrm>
            <a:off x="2411760" y="4869160"/>
            <a:ext cx="2076946" cy="1388662"/>
          </a:xfrm>
          <a:prstGeom prst="rect">
            <a:avLst/>
          </a:prstGeom>
        </p:spPr>
      </p:pic>
      <p:pic>
        <p:nvPicPr>
          <p:cNvPr id="3074" name="Picture 2" descr="C:\Users\Мама\Desktop\c\MB10001_en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377655" cy="3140968"/>
          </a:xfrm>
          <a:prstGeom prst="rect">
            <a:avLst/>
          </a:prstGeom>
          <a:noFill/>
        </p:spPr>
      </p:pic>
      <p:pic>
        <p:nvPicPr>
          <p:cNvPr id="9" name="Рисунок 8" descr="0e337d2b9b1664c6d11f95fdd42462f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20075">
            <a:off x="558286" y="4061649"/>
            <a:ext cx="2597097" cy="101805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4478" b="30605"/>
          <a:stretch>
            <a:fillRect/>
          </a:stretch>
        </p:blipFill>
        <p:spPr>
          <a:xfrm rot="20300837">
            <a:off x="6382052" y="4904633"/>
            <a:ext cx="2761948" cy="119128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ellipse">
            <a:avLst/>
          </a:prstGeom>
          <a:ln w="1238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ехнологический процесс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 descr="C:\Users\Мама\Desktop\фффф\DSCN02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88032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ама\Desktop\фффф\DSCN02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628800"/>
            <a:ext cx="3024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0e337d2b9b1664c6d11f95fdd42462f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20075">
            <a:off x="3366598" y="5105234"/>
            <a:ext cx="2597097" cy="1018051"/>
          </a:xfrm>
          <a:prstGeom prst="rect">
            <a:avLst/>
          </a:prstGeom>
        </p:spPr>
      </p:pic>
      <p:pic>
        <p:nvPicPr>
          <p:cNvPr id="11" name="Рисунок 10" descr="9.bmp"/>
          <p:cNvPicPr>
            <a:picLocks noChangeAspect="1"/>
          </p:cNvPicPr>
          <p:nvPr/>
        </p:nvPicPr>
        <p:blipFill>
          <a:blip r:embed="rId6" cstate="print"/>
          <a:srcRect r="-3598" b="34094"/>
          <a:stretch>
            <a:fillRect/>
          </a:stretch>
        </p:blipFill>
        <p:spPr>
          <a:xfrm rot="290891">
            <a:off x="46963" y="4727000"/>
            <a:ext cx="2664296" cy="1224136"/>
          </a:xfrm>
          <a:prstGeom prst="rect">
            <a:avLst/>
          </a:prstGeom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2843808" y="2636912"/>
            <a:ext cx="2952328" cy="1944216"/>
          </a:xfrm>
          <a:prstGeom prst="ellipse">
            <a:avLst/>
          </a:prstGeom>
          <a:ln w="123825" cap="flat" cmpd="thickThin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Расчет условной стоимости изделия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  <a:ln w="1238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ехнологический процесс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C:\Users\Family\Desktop\проеет тартышный\DSCN002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1062654">
            <a:off x="317559" y="1790511"/>
            <a:ext cx="3163474" cy="2052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Family\Desktop\проеет тартышный\DSCN0109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758789">
            <a:off x="5744723" y="1879654"/>
            <a:ext cx="3181054" cy="2090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ма\Desktop\фффф\DSCN0207.JPG"/>
          <p:cNvPicPr/>
          <p:nvPr/>
        </p:nvPicPr>
        <p:blipFill>
          <a:blip r:embed="rId4" cstate="print"/>
          <a:srcRect l="10923" t="7901"/>
          <a:stretch>
            <a:fillRect/>
          </a:stretch>
        </p:blipFill>
        <p:spPr bwMode="auto">
          <a:xfrm rot="20993762">
            <a:off x="600147" y="3987972"/>
            <a:ext cx="3295062" cy="233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4" descr="C:\Users\Мама\Desktop\фффф\DSCN0208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6462">
            <a:off x="5197132" y="4056761"/>
            <a:ext cx="3562744" cy="225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  <a:ln w="1238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ехнологический процесс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Мама\Desktop\юра\DSCN0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4191204" cy="3143272"/>
          </a:xfrm>
          <a:prstGeom prst="rect">
            <a:avLst/>
          </a:prstGeom>
          <a:noFill/>
        </p:spPr>
      </p:pic>
      <p:pic>
        <p:nvPicPr>
          <p:cNvPr id="4099" name="Picture 3" descr="C:\Users\Мама\Desktop\юра\DSCN0101.JPG"/>
          <p:cNvPicPr>
            <a:picLocks noChangeAspect="1" noChangeArrowheads="1"/>
          </p:cNvPicPr>
          <p:nvPr/>
        </p:nvPicPr>
        <p:blipFill>
          <a:blip r:embed="rId3" cstate="print"/>
          <a:srcRect l="14583" t="-2778" r="8333"/>
          <a:stretch>
            <a:fillRect/>
          </a:stretch>
        </p:blipFill>
        <p:spPr bwMode="auto">
          <a:xfrm>
            <a:off x="5104003" y="1772816"/>
            <a:ext cx="3644461" cy="32278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dirty="0" smtClean="0"/>
              <a:t>    Перед началом работы необходимо правильно и надёжно закреплять заготовку на верстаке.</a:t>
            </a:r>
          </a:p>
          <a:p>
            <a:pPr lvl="0"/>
            <a:r>
              <a:rPr lang="ru-RU" dirty="0" smtClean="0"/>
              <a:t> Следует использовать приспособления для распиловки.</a:t>
            </a:r>
          </a:p>
          <a:p>
            <a:pPr lvl="0"/>
            <a:r>
              <a:rPr lang="ru-RU" dirty="0" smtClean="0"/>
              <a:t>Во время пиления нельзя держать левую руку близко к полотну пилы.</a:t>
            </a:r>
          </a:p>
          <a:p>
            <a:pPr lvl="0"/>
            <a:r>
              <a:rPr lang="ru-RU" dirty="0" smtClean="0"/>
              <a:t>Нельзя проверять остроту лезвия ножа рубанка.</a:t>
            </a:r>
          </a:p>
          <a:p>
            <a:pPr lvl="0"/>
            <a:r>
              <a:rPr lang="ru-RU" dirty="0" smtClean="0"/>
              <a:t>При сверлении сверло в патроне дрели должно быть закреплено без перекосов.</a:t>
            </a:r>
          </a:p>
          <a:p>
            <a:pPr lvl="0"/>
            <a:r>
              <a:rPr lang="ru-RU" dirty="0" smtClean="0"/>
              <a:t>При завинчивании шурупов или </a:t>
            </a:r>
            <a:r>
              <a:rPr lang="ru-RU" dirty="0" err="1" smtClean="0"/>
              <a:t>саморезов</a:t>
            </a:r>
            <a:r>
              <a:rPr lang="ru-RU" dirty="0" smtClean="0"/>
              <a:t> работать исправной отвёрткой, рабочая часть которой размеру шлица или крестообразной прорези.</a:t>
            </a:r>
          </a:p>
          <a:p>
            <a:pPr lvl="0"/>
            <a:r>
              <a:rPr lang="ru-RU" dirty="0" smtClean="0"/>
              <a:t>Работать с клеем только в хорошо проветриваемом помещении.</a:t>
            </a:r>
          </a:p>
          <a:p>
            <a:pPr lvl="0"/>
            <a:r>
              <a:rPr lang="ru-RU" dirty="0" smtClean="0"/>
              <a:t>Оберегать руки и одежду от попадания клея.</a:t>
            </a:r>
          </a:p>
          <a:p>
            <a:pPr lvl="0"/>
            <a:r>
              <a:rPr lang="ru-RU" dirty="0" smtClean="0"/>
              <a:t>Опилки и шлифовальную пыль нельзя сдувать, а следует удалять специальной щёткой.</a:t>
            </a:r>
          </a:p>
          <a:p>
            <a:pPr lvl="0"/>
            <a:r>
              <a:rPr lang="ru-RU" dirty="0" smtClean="0"/>
              <a:t>Работать с лаком только при наличии вытяжного шкафа или в хорошо проветриваемом помещении.</a:t>
            </a:r>
          </a:p>
          <a:p>
            <a:pPr lvl="0"/>
            <a:r>
              <a:rPr lang="ru-RU" dirty="0" smtClean="0"/>
              <a:t>По окончании работы хорошо вымыть руки с мылом.</a:t>
            </a:r>
          </a:p>
          <a:p>
            <a:pPr lvl="0"/>
            <a:r>
              <a:rPr lang="ru-RU" dirty="0" smtClean="0"/>
              <a:t>Работы по выжиганию проводить при наличии на </a:t>
            </a:r>
          </a:p>
          <a:p>
            <a:pPr lvl="0"/>
            <a:r>
              <a:rPr lang="ru-RU" dirty="0" smtClean="0"/>
              <a:t>рабочем месте вытяжной вентиляции или только в </a:t>
            </a:r>
          </a:p>
          <a:p>
            <a:pPr lvl="0"/>
            <a:r>
              <a:rPr lang="ru-RU" dirty="0" smtClean="0"/>
              <a:t>хорошо проветриваемом помещении.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2.bmp"/>
          <p:cNvPicPr>
            <a:picLocks noChangeAspect="1"/>
          </p:cNvPicPr>
          <p:nvPr/>
        </p:nvPicPr>
        <p:blipFill>
          <a:blip r:embed="rId2" cstate="print"/>
          <a:srcRect r="-7463" b="34523"/>
          <a:stretch>
            <a:fillRect/>
          </a:stretch>
        </p:blipFill>
        <p:spPr>
          <a:xfrm>
            <a:off x="6610610" y="4725144"/>
            <a:ext cx="2533390" cy="1216156"/>
          </a:xfrm>
          <a:prstGeom prst="rect">
            <a:avLst/>
          </a:prstGeom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ellipse">
            <a:avLst/>
          </a:prstGeom>
          <a:ln w="123825" cap="flat" cmpd="thickThin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Охрана труда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3" descr="10.bmp"/>
          <p:cNvPicPr>
            <a:picLocks noChangeAspect="1"/>
          </p:cNvPicPr>
          <p:nvPr/>
        </p:nvPicPr>
        <p:blipFill>
          <a:blip r:embed="rId3" cstate="print"/>
          <a:srcRect r="-753" b="24366"/>
          <a:stretch>
            <a:fillRect/>
          </a:stretch>
        </p:blipFill>
        <p:spPr>
          <a:xfrm rot="21137657">
            <a:off x="4510888" y="5527575"/>
            <a:ext cx="2396552" cy="139798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5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Мама\Desktop\c\4718fd52-0cdc-4034-bd41-fdfb4c60f39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171056" cy="2638425"/>
          </a:xfrm>
          <a:prstGeom prst="rect">
            <a:avLst/>
          </a:prstGeom>
          <a:noFill/>
        </p:spPr>
      </p:pic>
      <p:pic>
        <p:nvPicPr>
          <p:cNvPr id="2050" name="Picture 2" descr="C:\Users\Мама\Desktop\c\3209_bi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246" t="860" r="22186" b="7378"/>
          <a:stretch>
            <a:fillRect/>
          </a:stretch>
        </p:blipFill>
        <p:spPr bwMode="auto">
          <a:xfrm rot="21111415">
            <a:off x="349764" y="2842750"/>
            <a:ext cx="2071256" cy="2551357"/>
          </a:xfrm>
          <a:prstGeom prst="rect">
            <a:avLst/>
          </a:prstGeom>
          <a:noFill/>
        </p:spPr>
      </p:pic>
      <p:pic>
        <p:nvPicPr>
          <p:cNvPr id="2051" name="Picture 3" descr="C:\Users\Мама\Desktop\c\f5e62a7615126c87037e19aa3da_24077_p01.jpg"/>
          <p:cNvPicPr>
            <a:picLocks noChangeAspect="1" noChangeArrowheads="1"/>
          </p:cNvPicPr>
          <p:nvPr/>
        </p:nvPicPr>
        <p:blipFill>
          <a:blip r:embed="rId4" cstate="print"/>
          <a:srcRect l="3408" b="10748"/>
          <a:stretch>
            <a:fillRect/>
          </a:stretch>
        </p:blipFill>
        <p:spPr bwMode="auto">
          <a:xfrm rot="20909053">
            <a:off x="5382549" y="4067950"/>
            <a:ext cx="3401952" cy="2357568"/>
          </a:xfrm>
          <a:prstGeom prst="rect">
            <a:avLst/>
          </a:prstGeom>
          <a:noFill/>
        </p:spPr>
      </p:pic>
      <p:sp>
        <p:nvSpPr>
          <p:cNvPr id="7" name="Заголовок 6"/>
          <p:cNvSpPr txBox="1">
            <a:spLocks noGrp="1"/>
          </p:cNvSpPr>
          <p:nvPr>
            <p:ph type="title"/>
          </p:nvPr>
        </p:nvSpPr>
        <p:spPr>
          <a:prstGeom prst="ellipse">
            <a:avLst/>
          </a:prstGeom>
          <a:ln w="123825" cap="flat" cmpd="thickThin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Мои задумки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Family\Desktop\проеет тартышный\DSCN010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6580" t="9824" r="19736" b="1755"/>
          <a:stretch/>
        </p:blipFill>
        <p:spPr bwMode="auto">
          <a:xfrm>
            <a:off x="2339752" y="1628800"/>
            <a:ext cx="4392488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5" name="Заголовок 6"/>
          <p:cNvSpPr txBox="1">
            <a:spLocks noGrp="1"/>
          </p:cNvSpPr>
          <p:nvPr>
            <p:ph type="title"/>
          </p:nvPr>
        </p:nvSpPr>
        <p:spPr>
          <a:prstGeom prst="ellipse">
            <a:avLst/>
          </a:prstGeom>
          <a:ln w="123825" cap="flat" cmpd="thickThin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188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Тема проекта:      Стульчик для пикника</vt:lpstr>
      <vt:lpstr>Слайд 2</vt:lpstr>
      <vt:lpstr>Слайд 3</vt:lpstr>
      <vt:lpstr>Технологический процесс</vt:lpstr>
      <vt:lpstr>Технологический процесс</vt:lpstr>
      <vt:lpstr>Технологический процесс</vt:lpstr>
      <vt:lpstr>Слайд 7</vt:lpstr>
      <vt:lpstr>Мои задумки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    Стульчик для пикника</dc:title>
  <dc:creator>Мама</dc:creator>
  <cp:lastModifiedBy>Пользователь Windows</cp:lastModifiedBy>
  <cp:revision>27</cp:revision>
  <dcterms:created xsi:type="dcterms:W3CDTF">2015-03-01T05:06:34Z</dcterms:created>
  <dcterms:modified xsi:type="dcterms:W3CDTF">2018-11-16T14:56:30Z</dcterms:modified>
</cp:coreProperties>
</file>