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4"/>
  </p:notesMasterIdLst>
  <p:sldIdLst>
    <p:sldId id="267" r:id="rId2"/>
    <p:sldId id="256" r:id="rId3"/>
    <p:sldId id="257" r:id="rId4"/>
    <p:sldId id="258" r:id="rId5"/>
    <p:sldId id="265" r:id="rId6"/>
    <p:sldId id="260" r:id="rId7"/>
    <p:sldId id="261" r:id="rId8"/>
    <p:sldId id="262" r:id="rId9"/>
    <p:sldId id="263" r:id="rId10"/>
    <p:sldId id="270" r:id="rId11"/>
    <p:sldId id="264" r:id="rId12"/>
    <p:sldId id="266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5EC6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16D672-CE12-480D-9302-1E8BB1ADC1F1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9522A-71A5-4BBF-800B-E3F61156ED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837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522A-71A5-4BBF-800B-E3F61156EDA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7025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522A-71A5-4BBF-800B-E3F61156EDA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7663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522A-71A5-4BBF-800B-E3F61156EDA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9060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522A-71A5-4BBF-800B-E3F61156EDA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3234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522A-71A5-4BBF-800B-E3F61156EDA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2322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522A-71A5-4BBF-800B-E3F61156EDA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381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522A-71A5-4BBF-800B-E3F61156EDA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185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522A-71A5-4BBF-800B-E3F61156EDA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173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522A-71A5-4BBF-800B-E3F61156EDA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055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522A-71A5-4BBF-800B-E3F61156EDA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527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522A-71A5-4BBF-800B-E3F61156EDA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067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522A-71A5-4BBF-800B-E3F61156EDA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2619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522A-71A5-4BBF-800B-E3F61156EDA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075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522A-71A5-4BBF-800B-E3F61156EDA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679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22AE-C268-43C3-BA15-4F7796F01D0C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7527-DC2F-408B-8ED3-FC864BDE9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646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22AE-C268-43C3-BA15-4F7796F01D0C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7527-DC2F-408B-8ED3-FC864BDE9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046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22AE-C268-43C3-BA15-4F7796F01D0C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7527-DC2F-408B-8ED3-FC864BDE92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846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22AE-C268-43C3-BA15-4F7796F01D0C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7527-DC2F-408B-8ED3-FC864BDE9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608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22AE-C268-43C3-BA15-4F7796F01D0C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7527-DC2F-408B-8ED3-FC864BDE92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66829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22AE-C268-43C3-BA15-4F7796F01D0C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7527-DC2F-408B-8ED3-FC864BDE9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9876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22AE-C268-43C3-BA15-4F7796F01D0C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7527-DC2F-408B-8ED3-FC864BDE9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903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22AE-C268-43C3-BA15-4F7796F01D0C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7527-DC2F-408B-8ED3-FC864BDE9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761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22AE-C268-43C3-BA15-4F7796F01D0C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7527-DC2F-408B-8ED3-FC864BDE9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245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22AE-C268-43C3-BA15-4F7796F01D0C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7527-DC2F-408B-8ED3-FC864BDE9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714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22AE-C268-43C3-BA15-4F7796F01D0C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7527-DC2F-408B-8ED3-FC864BDE9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701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22AE-C268-43C3-BA15-4F7796F01D0C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7527-DC2F-408B-8ED3-FC864BDE9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796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22AE-C268-43C3-BA15-4F7796F01D0C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7527-DC2F-408B-8ED3-FC864BDE9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920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22AE-C268-43C3-BA15-4F7796F01D0C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7527-DC2F-408B-8ED3-FC864BDE9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856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22AE-C268-43C3-BA15-4F7796F01D0C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7527-DC2F-408B-8ED3-FC864BDE9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914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22AE-C268-43C3-BA15-4F7796F01D0C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7527-DC2F-408B-8ED3-FC864BDE9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820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222AE-C268-43C3-BA15-4F7796F01D0C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1DD7527-DC2F-408B-8ED3-FC864BDE9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2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normal_tex07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11960" y="4797152"/>
            <a:ext cx="46805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Никулушкина</a:t>
            </a:r>
            <a:r>
              <a:rPr lang="ru-RU" sz="24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Надежда Алексеевна</a:t>
            </a:r>
          </a:p>
          <a:p>
            <a:r>
              <a:rPr lang="ru-RU" sz="24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Учитель  английского  языка</a:t>
            </a:r>
          </a:p>
          <a:p>
            <a:r>
              <a:rPr lang="ru-RU" sz="24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МБОУ  ООШ </a:t>
            </a:r>
            <a:r>
              <a:rPr lang="ru-RU" sz="2400" dirty="0" err="1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с.Восточное</a:t>
            </a:r>
            <a:endParaRPr lang="ru-RU" sz="2400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196752"/>
            <a:ext cx="7272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чтения</a:t>
            </a:r>
          </a:p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Этапы работы над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текстом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normal_tex07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1263792"/>
            <a:ext cx="9144000" cy="513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11.Прочтите текст до указанного места и скажите как, по вашему мнению, завершились события. Прочитайте текст до конца, чтобы выяснить, правы ли вы.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12.Скажите, по каким словам предложенных заглавий можно установить, что речь идёт о…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13.Переведите заглавие и ответьте на вопросы: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а) По какому слову заглавия можно установить, что речь идёт о…? 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б) Какое словосочетание наводит на мысль о том, что…?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в) По какому слову вы определили, что это информация о…?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14.Прочтите вслух те предложения, в которых говорится о…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normal_tex07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1720840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2.Текстовый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(чтение текста, отдельных его частей)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целью решения конкретной коммуникативной задачи, сформулированной в задании к тексту и поставленной учащимся перед чтением самого текста. Объектом контроля чтения должно быть его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контроль понимания прочитанного текста должен быть связан как с коммуникативными задачами, которые ставятся перед учащимися, так и с видом чтения.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Повторное прочтение текста может ориентировать учащихся на понимание деталей и их оценку и т.п.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normal_tex07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3008885"/>
            <a:ext cx="9144000" cy="158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Наиболее употребляемые мною на уроках на текстовом этапе работы с текстами упражнения: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normal_tex07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764704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1.Прочтите текст, разделите его на смысловые части, подберите названия к каждой из них.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Прочтите текст и выделите основные темы повествования.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Прочтите текст, отметьте (выпишите) места, раскрывающие разные аспекты проблемы.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4.Прочтите текст и найдите в каждой части по одному предложению, передающему основную мысль этой части.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5.Прочтите текст и перечислите вопросы, освещаемые в нём.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6.Прочтите текст и расположите пункты плана согласно логике повествования.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7.Прочтите текст и передайте его основную идею несколькими предложениями.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8.Прочтите текст, с тем, чтобы ответить на вопросы по основному содержанию текста.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normal_tex07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515895"/>
            <a:ext cx="8964488" cy="5743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9.Скажите, какие из приведённых утверждений соответствуют содержанию теста.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10.Найдите (зачитайте, выпишите) главные (ключевые) факты текста.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11.Расположите следующие предложения текста в логической последовательности и пронумеруйте их по порядку.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12.Составьте список вопросов к тексту.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13.Подготовьте план пересказа текста.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14.Разделите текст на смысловые части и озаглавьте их.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15.Найдите в тексте предложения, в которых содержатся: а) основная информация; б) уточняющая информация; в) подтекст.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16.Изобразите в виде схемы (диаграммы) основные положения текста.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17.Прочтите текст и заполните его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денотатную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карту. (Приводятся пустые графы, заполнен только один блок.)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18.Сократите текст за счёт подробностей, которые могут быть опущены без ущерба для содержания.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856983" cy="5852723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19.Поясните главную мысль текста своими словами.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20.Прочтите текст, соотнесите его содержание с заглавием.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21.Скажите, с помощью каких фактов из текста можно утверждать, что…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22.Назовите основные проблемы затронутые в тексте.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23.Просмотрите текст, найдите его фрагмент, который представляет для вас особый интерес, и объясните почему.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24.Скажите, какому из вопросов уделяется в статье особое внимание.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742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0"/>
            <a:ext cx="8426897" cy="6041363"/>
          </a:xfrm>
        </p:spPr>
        <p:txBody>
          <a:bodyPr>
            <a:noAutofit/>
          </a:bodyPr>
          <a:lstStyle/>
          <a:p>
            <a:pPr algn="just"/>
            <a:endParaRPr lang="ru-RU" sz="2800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Послетекстовый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использование содержания текста для развития умений школьников выражать свои мысли в устной и письменной речи. Предлагаемые на этом этапе упражнения направлены на развитие умений репродуктивного плана, репродуктивно-продуктивного и продуктивного.</a:t>
            </a:r>
          </a:p>
          <a:p>
            <a:pPr algn="just"/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83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20" y="1700808"/>
            <a:ext cx="8568952" cy="4340555"/>
          </a:xfrm>
        </p:spPr>
        <p:txBody>
          <a:bodyPr>
            <a:normAutofit/>
          </a:bodyPr>
          <a:lstStyle/>
          <a:p>
            <a:pPr algn="just"/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употребляемые мною на данном этапе работы упражнения: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14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3999" cy="6041363"/>
          </a:xfrm>
        </p:spPr>
        <p:txBody>
          <a:bodyPr>
            <a:noAutofit/>
          </a:bodyPr>
          <a:lstStyle/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1.Опираясь на содержание прочитанного текста, закончите предложения, используя предлагаемые варианты.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2.Используя материал текста, ответьте на вопросы.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3.Прочтите план текста и скажите, достаточно ли полно он передаёт содержание текста.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4.Прочтите вслух предложения, которые поясняют название рассказа.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5.Прочтите вслух предложения, которые иллюстрируют мнение автора текста по вопросу…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6.Выберите правильные ответы из нескольких данных.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7.Прокомменируйте следующие положения взятые из текста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4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3999" cy="6041363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1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8.Ответьте на проблемные вопросы по прочитанному тексту.</a:t>
            </a:r>
          </a:p>
          <a:p>
            <a:pPr algn="just"/>
            <a:r>
              <a:rPr lang="ru-RU" sz="1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Перескажите текст, пользуясь планом и выписанными словосочетаниями.</a:t>
            </a:r>
          </a:p>
          <a:p>
            <a:pPr algn="just"/>
            <a:r>
              <a:rPr lang="ru-RU" sz="1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10.Объясните, как вы понимаете утверждение в тексте о том, что… . Скажите, разделяете ли вы эту точку зрения</a:t>
            </a:r>
            <a:r>
              <a:rPr lang="ru-RU" sz="1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11.Просмотрите текст, выделите предложения или абзацы, характеризующие (время действия, эпоху.)</a:t>
            </a:r>
          </a:p>
          <a:p>
            <a:r>
              <a:rPr lang="ru-RU" sz="1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12.Охарактеризуйте персонажей (время действия) своими словами.</a:t>
            </a:r>
          </a:p>
          <a:p>
            <a:r>
              <a:rPr lang="ru-RU" sz="1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13.Выразите своё отношение к прочитанному.</a:t>
            </a:r>
          </a:p>
          <a:p>
            <a:r>
              <a:rPr lang="ru-RU" sz="1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14.Прочтите про себя текст и выделите то новое, что вы узнали из текста.</a:t>
            </a:r>
          </a:p>
          <a:p>
            <a:r>
              <a:rPr lang="ru-RU" sz="1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15.Прокомментируйте часть текста, которая вам показалась вам наиболее интересной.</a:t>
            </a:r>
          </a:p>
          <a:p>
            <a:pPr algn="just"/>
            <a:endParaRPr lang="ru-RU" sz="1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701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normal_tex07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187624" y="836712"/>
            <a:ext cx="6984776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чтения 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Изучающее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reading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медленный вид чтения, целью которого является полное (100% информации) понимание содержания текста. Скорость не является существенным критерием, но желательно не меньше 50-60 слов в минуту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3999" cy="6041363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16.Прочтите текст и выразите своё согласие (несогласие) с приведёнными ниже утверждениями из текста.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17.Составьте план прочитанного текста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18.Перескажите текст на родном языке.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19.Сформулируйте цель, которую, на ваш взгляд, ставил перед собой автор текста.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20. Выразите своё отношение к прочитанному. Скажите, согласны ли вы с оценкой автором событий, фактов.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21.Скажите, какие из перечисленных фактов вы узнали впервые из прочитанного текста.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22.Зачитайте вслух из текста факты, которые относятся к теме… .</a:t>
            </a: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2477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3999" cy="6041363"/>
          </a:xfrm>
        </p:spPr>
        <p:txBody>
          <a:bodyPr>
            <a:noAutofit/>
          </a:bodyPr>
          <a:lstStyle/>
          <a:p>
            <a:pPr algn="just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видно из всего сказанного выше, текст является основой для развития умений учащихся выражать свои мысли в устной и письменной форме. Учащиеся отвечают на вопросы к тексту, комментируют его содержание, высказывают свою точку зрения на полученную информацию, составляют письменный вариант собственного текста и т.д. В этом смысле тексту (и прежде всего печатному) отводится центральная роль в учебном процессе.</a:t>
            </a:r>
          </a:p>
          <a:p>
            <a:pPr algn="just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0900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54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rgbClr val="815EC6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normal_tex07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116632"/>
            <a:ext cx="8812088" cy="6584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Ознакомительное чтение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(normal fast reading/average reading/survey reading).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Это, например, чтение художественной литературы. Цель — ознакомление с основным содержанием текста, полнота понимания составляет около 75%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ideas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supporting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details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Быстрый вид чтения, скорость не менее 180-200 слов в минуту (для английского языка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чтение «для себя», без предварительной специальной установки на последующее использование или воспроизведение полученной информации.</a:t>
            </a: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endParaRPr lang="ru-RU" sz="36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ormal_tex07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22313" y="0"/>
            <a:ext cx="8421687" cy="6057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Просмотровое чтение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skimming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 Цель — просмотр текста с целью определить, необходим ли он, определить, какие вопросы в нем поднимаются. Просматриваются заголовки, подзаголовки. Полнота понимания невелика, скорость около 500 слов в минуту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просмотровом чтении иногда достаточно ознакомиться с содержанием первого абзаца и ключевого предложения и просмотреть текст.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endParaRPr lang="ru-RU" sz="36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normal_tex07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22313" y="476672"/>
            <a:ext cx="8269287" cy="5503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Поисковое чтение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search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reading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 Цель — поиск информации о которой известно, что она в тексте есть. Скорость — более 300 слов в минуту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Его цель — быстрое нахождение в тексте или в массиве текстов вполне определенных данных (фактов, характеристик, цифровых показателей, указаний).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endParaRPr lang="ru-RU" sz="36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normal_tex07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260648"/>
            <a:ext cx="89644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9900" lvl="0" indent="-469900" algn="ctr" fontAlgn="base">
              <a:spcBef>
                <a:spcPct val="0"/>
              </a:spcBef>
              <a:spcAft>
                <a:spcPct val="0"/>
              </a:spcAft>
            </a:pPr>
            <a:endParaRPr lang="ru-RU" sz="2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Group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486200"/>
              </p:ext>
            </p:extLst>
          </p:nvPr>
        </p:nvGraphicFramePr>
        <p:xfrm>
          <a:off x="0" y="0"/>
          <a:ext cx="9143999" cy="6021288"/>
        </p:xfrm>
        <a:graphic>
          <a:graphicData uri="http://schemas.openxmlformats.org/drawingml/2006/table">
            <a:tbl>
              <a:tblPr/>
              <a:tblGrid>
                <a:gridCol w="9143999"/>
              </a:tblGrid>
              <a:tr h="6021288">
                <a:tc>
                  <a:txBody>
                    <a:bodyPr/>
                    <a:lstStyle/>
                    <a:p>
                      <a:endParaRPr kumimoji="0" lang="ru-RU" sz="4000" b="1" u="sng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kumimoji="0" lang="ru-RU" sz="4000" b="1" u="sng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u="non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000" b="1" u="none" dirty="0" smtClean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000" b="1" u="none" dirty="0" smtClean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u="non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Этапы работы с текстом</a:t>
                      </a:r>
                      <a:endParaRPr lang="ru-RU" sz="4000" u="none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endParaRPr kumimoji="0" lang="ru-RU" sz="4000" b="1" u="none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normal_tex07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674400"/>
            <a:ext cx="9144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8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Предтекстовый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пробуждение и стимулирование мотивации к работе с текстом. Здесь необходимо соблюдать одно важное правило: вся предварительная работа над текстом не должна касаться его содержания, иначе школьникам будет неинтересно его читать.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первых этапах работы с текстом учитель должен облегчить учащимся процесс понимания содержания и показать им ряд важных стратегических моментов работы над аутентичным текстом: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перед чтением по заголовку и (или) по структуре текста, по рисункам, сопровождающим текст, к какому виду (типу) этот текст относится (например, кулинарный рецепт или объявление в газету); о чем или о ком может идти в нем речь</a:t>
            </a:r>
            <a:r>
              <a:rPr lang="ru-RU" sz="2800" dirty="0"/>
              <a:t>….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normal_tex07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705178"/>
            <a:ext cx="9144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употребляемые мною на данном этапе работы упражнения:</a:t>
            </a:r>
          </a:p>
          <a:p>
            <a:pPr algn="ctr"/>
            <a:endParaRPr lang="ru-RU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1.Прочтите заглавие и скажите, о чём (ком) будет идти речь в данном тексте.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2.Скажите, о чем, судя по заглавию, рисункам, графикам и концовке, может идти речь в данном тексте. Прочтите текст, найдите подтверждение или опровержение вашему предположению.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3.Прочтите первые предложения абзацев и назовите вопросы, которые будут рассматриваться в данном тексте.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4.Прочтите последний абзац текста и скажите, какое содержание может предшествовать данному выводу.</a:t>
            </a:r>
          </a:p>
          <a:p>
            <a:pPr algn="just"/>
            <a:endParaRPr lang="ru-RU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normal_tex07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3326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751344"/>
            <a:ext cx="1054866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5.Ознакомьтесь с новыми словами и словосочетаниями. (Слова и словосочетания даны с переводом.) не читая текст, скажите, о чем может идти в нем речь.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6.Подчеркните в тексте слова и словосочетания, которые можно выделить в качестве ключевых.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7.Прочтите абзац и постарайтесь понять его, не обращая внимания на незнакомые слова.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8.Сократите предложения (абзацы) текста, оставляя лишь слова несущие основную смысловую нагрузку.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9.Найдите и подчеркните конструкции предложений, перевод которых даётся под чертой.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10.В каждом абзаце текста определите ключевое предложение. Найдите абзац, который содержит основную мысль всего текста.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220</TotalTime>
  <Words>1412</Words>
  <Application>Microsoft Office PowerPoint</Application>
  <PresentationFormat>Экран (4:3)</PresentationFormat>
  <Paragraphs>111</Paragraphs>
  <Slides>22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Times New Roman</vt:lpstr>
      <vt:lpstr>Trebuchet MS</vt:lpstr>
      <vt:lpstr>Wingdings 3</vt:lpstr>
      <vt:lpstr>Грань</vt:lpstr>
      <vt:lpstr>Презентация PowerPoint</vt:lpstr>
      <vt:lpstr>ф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</dc:title>
  <dc:creator>Безруких</dc:creator>
  <cp:lastModifiedBy>user</cp:lastModifiedBy>
  <cp:revision>64</cp:revision>
  <dcterms:created xsi:type="dcterms:W3CDTF">2012-10-17T11:56:56Z</dcterms:created>
  <dcterms:modified xsi:type="dcterms:W3CDTF">2018-11-14T05:38:15Z</dcterms:modified>
</cp:coreProperties>
</file>