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AA1CC-8EEF-4218-B566-9713D3C5B746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B3A3D-14BE-4C8F-871F-44A222257E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62646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54726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824536" cy="6825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892" y="-34892"/>
            <a:ext cx="4871372" cy="6892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1"/>
            <a:ext cx="8892479" cy="6669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</dc:creator>
  <cp:lastModifiedBy>Len</cp:lastModifiedBy>
  <cp:revision>1</cp:revision>
  <dcterms:created xsi:type="dcterms:W3CDTF">2018-11-13T06:04:56Z</dcterms:created>
  <dcterms:modified xsi:type="dcterms:W3CDTF">2018-11-13T06:10:34Z</dcterms:modified>
</cp:coreProperties>
</file>