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1" r:id="rId3"/>
    <p:sldId id="260" r:id="rId4"/>
    <p:sldId id="262" r:id="rId5"/>
    <p:sldId id="268" r:id="rId6"/>
    <p:sldId id="259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0B44-C46B-464C-932D-2615AF2659C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EDC93-728A-499F-8669-2BA7F0B6F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Сумка хозяйственная</a:t>
            </a:r>
            <a:endParaRPr lang="ru-RU" sz="6600" dirty="0"/>
          </a:p>
        </p:txBody>
      </p:sp>
      <p:pic>
        <p:nvPicPr>
          <p:cNvPr id="4" name="Picture 2" descr="http://s.svitmam.ua/4/0/1/11431/0/90796b0a19d79ab472966e1688bb6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700092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сум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57166"/>
            <a:ext cx="535785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open.az/uploads/posts/2014-05/thumbs/1399224263_index-1.jpg"/>
          <p:cNvPicPr>
            <a:picLocks noChangeAspect="1" noChangeArrowheads="1"/>
          </p:cNvPicPr>
          <p:nvPr/>
        </p:nvPicPr>
        <p:blipFill>
          <a:blip r:embed="rId2" cstate="print"/>
          <a:srcRect b="9722"/>
          <a:stretch>
            <a:fillRect/>
          </a:stretch>
        </p:blipFill>
        <p:spPr bwMode="auto">
          <a:xfrm>
            <a:off x="2071670" y="642918"/>
            <a:ext cx="5072098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c-orange.ru/upload/medialibrary/c0d/c0d8e4409088eb63bf783adea6a4a9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52"/>
            <a:ext cx="6858048" cy="4786346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214446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1790 год считается годом рождения сумки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Великобритании </a:t>
            </a:r>
            <a:r>
              <a:rPr lang="ru-RU" dirty="0" smtClean="0">
                <a:solidFill>
                  <a:srgbClr val="FF0000"/>
                </a:solidFill>
              </a:rPr>
              <a:t>4 октября </a:t>
            </a:r>
            <a:r>
              <a:rPr lang="ru-RU" dirty="0" smtClean="0"/>
              <a:t>введен Национальный день сумок</a:t>
            </a:r>
            <a:endParaRPr lang="ru-RU" dirty="0"/>
          </a:p>
        </p:txBody>
      </p:sp>
      <p:pic>
        <p:nvPicPr>
          <p:cNvPr id="4" name="Picture 2" descr="http://interesno-tyt.ru/uploads/posts/2011-12/thumbs/1323896239_eyokzrdhk8nwz9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00200"/>
            <a:ext cx="6572296" cy="4686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atic.ngs.ru/market/9848caacba177e34a0a318861bf777f5_1351582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214842" cy="4357718"/>
          </a:xfrm>
          <a:prstGeom prst="rect">
            <a:avLst/>
          </a:prstGeom>
          <a:noFill/>
        </p:spPr>
      </p:pic>
      <p:pic>
        <p:nvPicPr>
          <p:cNvPr id="19462" name="Picture 6" descr="http://cmapywka.ru/_ph/33/664381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00042"/>
            <a:ext cx="3810000" cy="562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7.turnboard.ru/%D1%83%D1%81%D0%BB%D1%83%D0%B3%D0%B8/%D0%B4%D1%80%D1%83%D0%B3%D0%BE%D0%B5/%D0%98%D1%89%D0%B5%D0%BC%20%D1%80%D0%B5%D0%B3%D0%B8%D0%BE%D0%BD%D0%B0%D0%BB%D1%8C%D0%BD%D1%8B%D1%85%20%D0%BA%D0%BB%D0%B8%D0%B5%D0%BD%D1%82%D0%BE%D0%B2.0001e871_168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14356"/>
            <a:ext cx="621510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b/4/104/524/104524918_1488555212_rucka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3905250" cy="3657600"/>
          </a:xfrm>
          <a:prstGeom prst="rect">
            <a:avLst/>
          </a:prstGeom>
          <a:noFill/>
        </p:spPr>
      </p:pic>
      <p:pic>
        <p:nvPicPr>
          <p:cNvPr id="21510" name="Picture 6" descr="http://s019.radikal.ru/i616/1205/6c/befc35a9a9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28"/>
            <a:ext cx="391953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allaspursesandhandbags.com/PICT0019_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3929090" cy="4357694"/>
          </a:xfrm>
          <a:prstGeom prst="rect">
            <a:avLst/>
          </a:prstGeom>
          <a:noFill/>
        </p:spPr>
      </p:pic>
      <p:pic>
        <p:nvPicPr>
          <p:cNvPr id="22532" name="Picture 4" descr="http://s017.radikal.ru/i423/1112/73/2fab0d1d02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378621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14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Сумка хозяйственная</vt:lpstr>
      <vt:lpstr>Слайд 2</vt:lpstr>
      <vt:lpstr>Слайд 3</vt:lpstr>
      <vt:lpstr>Слайд 4</vt:lpstr>
      <vt:lpstr>В Великобритании 4 октября введен Национальный день сумок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*</cp:lastModifiedBy>
  <cp:revision>29</cp:revision>
  <dcterms:created xsi:type="dcterms:W3CDTF">2016-04-02T04:03:29Z</dcterms:created>
  <dcterms:modified xsi:type="dcterms:W3CDTF">2016-04-12T16:00:07Z</dcterms:modified>
</cp:coreProperties>
</file>