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4" r:id="rId3"/>
    <p:sldId id="276" r:id="rId4"/>
    <p:sldId id="277" r:id="rId5"/>
    <p:sldId id="275" r:id="rId6"/>
    <p:sldId id="285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72" r:id="rId15"/>
    <p:sldId id="259" r:id="rId16"/>
    <p:sldId id="26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CC00CC"/>
    <a:srgbClr val="0000CC"/>
    <a:srgbClr val="F6CAF3"/>
    <a:srgbClr val="F0A2EA"/>
    <a:srgbClr val="ED8BE6"/>
    <a:srgbClr val="D60093"/>
    <a:srgbClr val="856BA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0CD2232-9045-41F3-89BD-112A6C79FF62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FFCF8B2-5E40-4A3A-9F09-A73B1B66B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C2BA8-CAD6-4C9A-B647-272C51B51428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CAB4C-C238-4C87-B429-6894B51B6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F718F-442F-4AD5-96BA-ECEF3607A5DF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50E5C-E735-4894-9D9F-B0FE32BF2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655E5-4114-4551-A04D-77D42073DB6B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95493-662A-40A7-8782-10B0FC7C5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018A2-858A-4B2B-8AC0-E37581CAA99F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0FBA6-D6A2-4E6D-81E5-D6176093C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55515-6BB3-432C-B162-912D3DB515D1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1ACAA-2901-4B45-AA92-E0CC8E6A1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B2C2A-A16F-42CA-99B5-4FC9E488DB80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7D21C-FF8F-4D2E-81E7-4B361809F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48CA5-5FC1-4419-9B3B-EF81839520D4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3BA55-0759-4844-98C4-792B50E46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F1B3E-7890-4191-B232-7B1DF4DDAD32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D1D3F-53B0-43A8-8F94-74D0C854D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BEE08-AE33-4317-B6DB-9CF472FCA602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6FF38-593E-4879-B46F-9DCDDD418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3690D-20EC-4BEC-8FA2-C1E9C954BDC7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0D6F5-053B-41D4-BE3B-7305A1BFD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29F74-4563-4369-8A7D-063699F78F00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79F3B-DE36-4C26-8F46-F50D03C2F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01C0E-18EE-4A20-80F5-7C2EC6B192BC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FDFA0-2630-4344-BD74-081E8153B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B6E87-D32D-4783-B6C9-0956B2D8D774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7850B-05AC-47D6-9D72-DD0D07A59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3C3D8-BDE6-4C4E-B287-F6534E8C7A5A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F2074-652A-4A06-B305-EF9BC1C82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24D24-F498-4FCB-86EB-C5CE4053E157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86372-F5E7-40B0-8132-36DC6A530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1FF59C-8AB0-4D99-ABA1-0AD7CDD7C538}" type="datetimeFigureOut">
              <a:rPr lang="ru-RU"/>
              <a:pPr>
                <a:defRPr/>
              </a:pPr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70A982-01B6-4ADA-A89D-5ECBB330D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5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  <p:sldLayoutId id="2147483666" r:id="rId13"/>
    <p:sldLayoutId id="2147483653" r:id="rId14"/>
    <p:sldLayoutId id="2147483652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4706/28257045.5ec/0_6f5cf_5329c14_XL.png" TargetMode="External"/><Relationship Id="rId7" Type="http://schemas.openxmlformats.org/officeDocument/2006/relationships/hyperlink" Target="http://s3.uploads.ru/5o8gm.png" TargetMode="External"/><Relationship Id="rId2" Type="http://schemas.openxmlformats.org/officeDocument/2006/relationships/hyperlink" Target="http://img-fotki.yandex.ru/get/6202/28257045.955/0_82f38_c3c8d96f_XL.pn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g-fotki.yandex.ru/get/4703/66124276.3c/0_69b95_7caac33a_L.png" TargetMode="External"/><Relationship Id="rId5" Type="http://schemas.openxmlformats.org/officeDocument/2006/relationships/hyperlink" Target="http://www.gasi.archives21.ru/pics/baneri/%D0%E0%E4%E8%20%E6%E8%E7%ED%E8%20%ED%E0%20%E7%E5%EC%EB%E5/CD_kalend/images/%C2%EE%F1%EF%EE%EC%E8%ED%E0%ED%E8%E50.jpg" TargetMode="External"/><Relationship Id="rId4" Type="http://schemas.openxmlformats.org/officeDocument/2006/relationships/hyperlink" Target="http://24.media.tumblr.com/tumblr_lce2h9bo3s1qc05pbo1_500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0.xml"/><Relationship Id="rId1" Type="http://schemas.openxmlformats.org/officeDocument/2006/relationships/video" Target="NUL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619250" y="1884363"/>
            <a:ext cx="69135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 b="1">
                <a:solidFill>
                  <a:srgbClr val="CC00CC"/>
                </a:solidFill>
                <a:latin typeface="Times New Roman" pitchFamily="18" charset="0"/>
              </a:rPr>
              <a:t>Знакомство с названием раздела.</a:t>
            </a:r>
          </a:p>
          <a:p>
            <a:pPr algn="ctr"/>
            <a:r>
              <a:rPr lang="ru-RU" sz="4400" b="1">
                <a:solidFill>
                  <a:srgbClr val="CC00CC"/>
                </a:solidFill>
                <a:latin typeface="Times New Roman" pitchFamily="18" charset="0"/>
              </a:rPr>
              <a:t>Поэтическая тетрадь №1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268538" y="765175"/>
            <a:ext cx="4941887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 b="1">
                <a:solidFill>
                  <a:srgbClr val="7030A0"/>
                </a:solidFill>
                <a:latin typeface="Times New Roman" pitchFamily="18" charset="0"/>
              </a:rPr>
              <a:t>Урок по теме: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Прочитай и представь.</a:t>
            </a:r>
            <a:endParaRPr lang="ru-RU" dirty="0"/>
          </a:p>
        </p:txBody>
      </p:sp>
      <p:sp>
        <p:nvSpPr>
          <p:cNvPr id="27650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554663" cy="4525963"/>
          </a:xfrm>
        </p:spPr>
        <p:txBody>
          <a:bodyPr/>
          <a:lstStyle/>
          <a:p>
            <a:r>
              <a:rPr lang="ru-RU" b="1" smtClean="0"/>
              <a:t> № 2</a:t>
            </a:r>
            <a:br>
              <a:rPr lang="ru-RU" b="1" smtClean="0"/>
            </a:br>
            <a:r>
              <a:rPr lang="ru-RU" b="1" smtClean="0"/>
              <a:t>Люблю грозу в начале мая,</a:t>
            </a:r>
            <a:br>
              <a:rPr lang="ru-RU" b="1" smtClean="0"/>
            </a:br>
            <a:r>
              <a:rPr lang="ru-RU" b="1" smtClean="0"/>
              <a:t>Когда весенний, первый гром,</a:t>
            </a:r>
            <a:br>
              <a:rPr lang="ru-RU" b="1" smtClean="0"/>
            </a:br>
            <a:r>
              <a:rPr lang="ru-RU" b="1" smtClean="0"/>
              <a:t>Как бы резвяся и играя,</a:t>
            </a:r>
            <a:br>
              <a:rPr lang="ru-RU" b="1" smtClean="0"/>
            </a:br>
            <a:r>
              <a:rPr lang="ru-RU" b="1" smtClean="0"/>
              <a:t>Грохочет в небе голубом.</a:t>
            </a:r>
          </a:p>
          <a:p>
            <a:r>
              <a:rPr lang="ru-RU" b="1" smtClean="0"/>
              <a:t>Гремят раскаты молодые…</a:t>
            </a:r>
            <a:br>
              <a:rPr lang="ru-RU" b="1" smtClean="0"/>
            </a:br>
            <a:r>
              <a:rPr lang="ru-RU" b="1" smtClean="0"/>
              <a:t>                                 Ф. Тютчев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СЛУХ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6-конечная звезда 6"/>
          <p:cNvSpPr/>
          <p:nvPr/>
        </p:nvSpPr>
        <p:spPr>
          <a:xfrm>
            <a:off x="6156176" y="2348880"/>
            <a:ext cx="2304256" cy="2520280"/>
          </a:xfrm>
          <a:prstGeom prst="star6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7655" name="Picture 2" descr="D:\Мои документы\МОИ РИСУНКИ\ШКОЛА\0_92066_985db0e0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052513"/>
            <a:ext cx="150971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Прочитай и представь.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102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№ 3</a:t>
            </a:r>
            <a:br>
              <a:rPr lang="ru-RU" b="1" dirty="0"/>
            </a:br>
            <a:r>
              <a:rPr lang="ru-RU" b="1" dirty="0"/>
              <a:t>Лето пахнет земляникой,</a:t>
            </a:r>
            <a:br>
              <a:rPr lang="ru-RU" b="1" dirty="0"/>
            </a:br>
            <a:r>
              <a:rPr lang="ru-RU" b="1" dirty="0"/>
              <a:t>Тёплым дождиком, клубникой.</a:t>
            </a:r>
            <a:br>
              <a:rPr lang="ru-RU" b="1" dirty="0"/>
            </a:br>
            <a:r>
              <a:rPr lang="ru-RU" b="1" dirty="0"/>
              <a:t>Пахнет лето огурцами</a:t>
            </a:r>
            <a:br>
              <a:rPr lang="ru-RU" b="1" dirty="0"/>
            </a:br>
            <a:r>
              <a:rPr lang="ru-RU" b="1" dirty="0"/>
              <a:t>И душистыми цветами,</a:t>
            </a:r>
            <a:br>
              <a:rPr lang="ru-RU" b="1" dirty="0"/>
            </a:br>
            <a:r>
              <a:rPr lang="ru-RU" b="1" dirty="0"/>
              <a:t>Серебристою рыбёшкой,</a:t>
            </a:r>
            <a:br>
              <a:rPr lang="ru-RU" b="1" dirty="0"/>
            </a:br>
            <a:r>
              <a:rPr lang="ru-RU" b="1" dirty="0"/>
              <a:t>И прохладною окрошкой.</a:t>
            </a:r>
            <a:br>
              <a:rPr lang="ru-RU" b="1" dirty="0"/>
            </a:br>
            <a:r>
              <a:rPr lang="ru-RU" b="1" dirty="0"/>
              <a:t>Лето пахнет синим морем,</a:t>
            </a:r>
            <a:br>
              <a:rPr lang="ru-RU" b="1" dirty="0"/>
            </a:br>
            <a:r>
              <a:rPr lang="ru-RU" b="1" dirty="0"/>
              <a:t>Хвойным лесом, чистым полем,</a:t>
            </a:r>
            <a:br>
              <a:rPr lang="ru-RU" b="1" dirty="0"/>
            </a:br>
            <a:r>
              <a:rPr lang="ru-RU" b="1" dirty="0"/>
              <a:t>Яблоками и грибами…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                                </a:t>
            </a:r>
            <a:r>
              <a:rPr lang="ru-RU" b="1" dirty="0" smtClean="0"/>
              <a:t>Н</a:t>
            </a:r>
            <a:r>
              <a:rPr lang="ru-RU" b="1" dirty="0"/>
              <a:t>. Анишина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                  ОБОНЯНИЕ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5" name="6-конечная звезда 4"/>
          <p:cNvSpPr/>
          <p:nvPr/>
        </p:nvSpPr>
        <p:spPr>
          <a:xfrm>
            <a:off x="6156176" y="2348880"/>
            <a:ext cx="2304256" cy="2520280"/>
          </a:xfrm>
          <a:prstGeom prst="star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8679" name="Picture 2" descr="D:\Мои документы\МОИ РИСУНКИ\ШКОЛА\0_92066_985db0e0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052513"/>
            <a:ext cx="150971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Прочитай и представь.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550" y="1600200"/>
            <a:ext cx="5184775" cy="4525963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№ </a:t>
            </a:r>
            <a:r>
              <a:rPr lang="ru-RU" b="1" dirty="0"/>
              <a:t>4</a:t>
            </a:r>
            <a:br>
              <a:rPr lang="ru-RU" b="1" dirty="0"/>
            </a:br>
            <a:r>
              <a:rPr lang="ru-RU" b="1" dirty="0"/>
              <a:t>Кора груба, морщиниста, красна.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Но так тепла, так солнцем вся прогрета!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И кажется, что пахнет не сосна,</a:t>
            </a:r>
            <a:br>
              <a:rPr lang="ru-RU" b="1" dirty="0"/>
            </a:br>
            <a:r>
              <a:rPr lang="ru-RU" b="1" dirty="0"/>
              <a:t>А зной и сухость солнечного </a:t>
            </a:r>
            <a:r>
              <a:rPr lang="ru-RU" b="1" dirty="0" smtClean="0"/>
              <a:t>света.</a:t>
            </a:r>
            <a:br>
              <a:rPr lang="ru-RU" b="1" dirty="0" smtClean="0"/>
            </a:br>
            <a:r>
              <a:rPr lang="ru-RU" b="1" dirty="0" smtClean="0"/>
              <a:t>                             </a:t>
            </a:r>
            <a:r>
              <a:rPr lang="ru-RU" b="1" dirty="0"/>
              <a:t>И. Бунин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                   ОСЯЗАНИЕ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6-конечная звезда 4"/>
          <p:cNvSpPr/>
          <p:nvPr/>
        </p:nvSpPr>
        <p:spPr>
          <a:xfrm>
            <a:off x="6156176" y="2348880"/>
            <a:ext cx="2304256" cy="2520280"/>
          </a:xfrm>
          <a:prstGeom prst="star6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9703" name="Picture 2" descr="D:\Мои документы\МОИ РИСУНКИ\ШКОЛА\0_92066_985db0e0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052513"/>
            <a:ext cx="150971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Прочитай и представь.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8888" y="1600200"/>
            <a:ext cx="3673475" cy="4525963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№ 5</a:t>
            </a:r>
            <a:br>
              <a:rPr lang="ru-RU" b="1" dirty="0"/>
            </a:br>
            <a:r>
              <a:rPr lang="ru-RU" b="1" dirty="0"/>
              <a:t>Ягодка зернистая</a:t>
            </a:r>
            <a:br>
              <a:rPr lang="ru-RU" b="1" dirty="0"/>
            </a:br>
            <a:r>
              <a:rPr lang="ru-RU" b="1" dirty="0"/>
              <a:t>Смотрит прямо в рот.</a:t>
            </a:r>
            <a:br>
              <a:rPr lang="ru-RU" b="1" dirty="0"/>
            </a:br>
            <a:r>
              <a:rPr lang="ru-RU" b="1" dirty="0"/>
              <a:t>Очень замечательный</a:t>
            </a:r>
            <a:br>
              <a:rPr lang="ru-RU" b="1" dirty="0"/>
            </a:br>
            <a:r>
              <a:rPr lang="ru-RU" b="1" dirty="0"/>
              <a:t>Из неё компот.</a:t>
            </a:r>
            <a:br>
              <a:rPr lang="ru-RU" b="1" dirty="0"/>
            </a:br>
            <a:r>
              <a:rPr lang="ru-RU" b="1" dirty="0"/>
              <a:t>Нежная и сладкая</a:t>
            </a:r>
            <a:br>
              <a:rPr lang="ru-RU" b="1" dirty="0"/>
            </a:br>
            <a:r>
              <a:rPr lang="ru-RU" b="1" dirty="0"/>
              <a:t>Вовсе не калина.</a:t>
            </a:r>
            <a:br>
              <a:rPr lang="ru-RU" b="1" dirty="0"/>
            </a:br>
            <a:r>
              <a:rPr lang="ru-RU" b="1" dirty="0"/>
              <a:t>На кустах колючих</a:t>
            </a:r>
            <a:br>
              <a:rPr lang="ru-RU" b="1" dirty="0"/>
            </a:br>
            <a:r>
              <a:rPr lang="ru-RU" b="1" dirty="0"/>
              <a:t>Выросла малина</a:t>
            </a:r>
            <a:r>
              <a:rPr lang="ru-RU" b="1" dirty="0" smtClean="0"/>
              <a:t>.                                                                    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             А</a:t>
            </a:r>
            <a:r>
              <a:rPr lang="ru-RU" b="1" dirty="0"/>
              <a:t>. Тесленко</a:t>
            </a:r>
            <a:br>
              <a:rPr lang="ru-RU" b="1" dirty="0"/>
            </a:br>
            <a:r>
              <a:rPr lang="ru-RU" b="1" dirty="0"/>
              <a:t> 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                         ВКУС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6-конечная звезда 4"/>
          <p:cNvSpPr/>
          <p:nvPr/>
        </p:nvSpPr>
        <p:spPr>
          <a:xfrm>
            <a:off x="6156176" y="2276872"/>
            <a:ext cx="2304256" cy="2520280"/>
          </a:xfrm>
          <a:prstGeom prst="star6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27" name="Picture 2" descr="D:\Мои документы\МОИ РИСУНКИ\ШКОЛА\0_92066_985db0e0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052513"/>
            <a:ext cx="150971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250" y="1557338"/>
            <a:ext cx="6697663" cy="114300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Молодцы!</a:t>
            </a:r>
            <a:endParaRPr lang="ru-RU" sz="8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290" name="Picture 2" descr="http://smayli.ru/data/smiles/apogoda-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7288" y="3284538"/>
            <a:ext cx="25669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ChangeArrowheads="1"/>
          </p:cNvSpPr>
          <p:nvPr/>
        </p:nvSpPr>
        <p:spPr bwMode="auto">
          <a:xfrm>
            <a:off x="468313" y="908050"/>
            <a:ext cx="8064500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>
              <a:latin typeface="Times New Roman" pitchFamily="18" charset="0"/>
            </a:endParaRPr>
          </a:p>
          <a:p>
            <a:pPr algn="ctr"/>
            <a:r>
              <a:rPr lang="ru-RU" sz="2400" b="1" i="1">
                <a:latin typeface="Times New Roman" pitchFamily="18" charset="0"/>
              </a:rPr>
              <a:t>Шаблон презентации</a:t>
            </a:r>
          </a:p>
          <a:p>
            <a:pPr algn="ctr"/>
            <a:r>
              <a:rPr lang="ru-RU" sz="2400" b="1" i="1">
                <a:latin typeface="Times New Roman" pitchFamily="18" charset="0"/>
              </a:rPr>
              <a:t>Ранько Елена Алексеевна </a:t>
            </a:r>
          </a:p>
          <a:p>
            <a:pPr algn="ctr"/>
            <a:r>
              <a:rPr lang="ru-RU" sz="2400" b="1" i="1">
                <a:latin typeface="Times New Roman" pitchFamily="18" charset="0"/>
              </a:rPr>
              <a:t>учитель начальных классов  </a:t>
            </a:r>
          </a:p>
          <a:p>
            <a:pPr algn="ctr"/>
            <a:r>
              <a:rPr lang="ru-RU" sz="2400" b="1" i="1">
                <a:latin typeface="Times New Roman" pitchFamily="18" charset="0"/>
              </a:rPr>
              <a:t>МАОУ лицей №21</a:t>
            </a:r>
          </a:p>
          <a:p>
            <a:pPr algn="ctr"/>
            <a:r>
              <a:rPr lang="ru-RU" sz="2400" b="1" i="1">
                <a:latin typeface="Times New Roman" pitchFamily="18" charset="0"/>
              </a:rPr>
              <a:t>  г. Иваново</a:t>
            </a:r>
          </a:p>
          <a:p>
            <a:pPr algn="ctr"/>
            <a:endParaRPr lang="ru-RU" sz="2400" b="1" i="1">
              <a:latin typeface="Times New Roman" pitchFamily="18" charset="0"/>
            </a:endParaRPr>
          </a:p>
          <a:p>
            <a:pPr algn="ctr"/>
            <a:r>
              <a:rPr lang="ru-RU" sz="2400" i="1">
                <a:latin typeface="Times New Roman" pitchFamily="18" charset="0"/>
              </a:rPr>
              <a:t>Сайт: </a:t>
            </a:r>
            <a:r>
              <a:rPr lang="en-US" sz="2400" i="1">
                <a:latin typeface="Times New Roman" pitchFamily="18" charset="0"/>
                <a:hlinkClick r:id="rId2"/>
              </a:rPr>
              <a:t>http://elenaranko.ucoz.ru/</a:t>
            </a:r>
            <a:r>
              <a:rPr lang="ru-RU" sz="2400" i="1">
                <a:latin typeface="Times New Roman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750" y="404813"/>
            <a:ext cx="8064500" cy="7921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3794" name="Прямоугольник 3"/>
          <p:cNvSpPr>
            <a:spLocks noChangeArrowheads="1"/>
          </p:cNvSpPr>
          <p:nvPr/>
        </p:nvSpPr>
        <p:spPr bwMode="auto">
          <a:xfrm>
            <a:off x="900113" y="1125538"/>
            <a:ext cx="7704137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hlinkClick r:id="rId2"/>
              </a:rPr>
              <a:t>http://img-fotki.yandex.ru/get/6202/28257045.955/0_82f38_c3c8d96f_XL.png</a:t>
            </a:r>
            <a:r>
              <a:rPr lang="ru-RU">
                <a:latin typeface="Times New Roman" pitchFamily="18" charset="0"/>
              </a:rPr>
              <a:t>  </a:t>
            </a:r>
            <a:r>
              <a:rPr lang="ru-RU" sz="2400" i="1">
                <a:latin typeface="Times New Roman" pitchFamily="18" charset="0"/>
              </a:rPr>
              <a:t>свиток</a:t>
            </a:r>
          </a:p>
          <a:p>
            <a:pPr algn="ctr"/>
            <a:endParaRPr lang="ru-RU" sz="800">
              <a:latin typeface="Times New Roman" pitchFamily="18" charset="0"/>
            </a:endParaRPr>
          </a:p>
          <a:p>
            <a:pPr algn="ctr"/>
            <a:r>
              <a:rPr lang="ru-RU" u="sng">
                <a:latin typeface="Times New Roman" pitchFamily="18" charset="0"/>
                <a:hlinkClick r:id="rId3"/>
              </a:rPr>
              <a:t>http://img-fotki.yandex.ru/get/4706/28257045.5ec/0_6f5cf_5329c14_XL.png</a:t>
            </a:r>
            <a:r>
              <a:rPr lang="ru-RU" u="sng">
                <a:latin typeface="Times New Roman" pitchFamily="18" charset="0"/>
              </a:rPr>
              <a:t> </a:t>
            </a:r>
          </a:p>
          <a:p>
            <a:pPr algn="ctr"/>
            <a:r>
              <a:rPr lang="ru-RU" sz="2400" i="1">
                <a:latin typeface="Times New Roman" pitchFamily="18" charset="0"/>
              </a:rPr>
              <a:t>фон</a:t>
            </a:r>
          </a:p>
          <a:p>
            <a:pPr algn="ctr"/>
            <a:endParaRPr lang="ru-RU" sz="700">
              <a:latin typeface="Times New Roman" pitchFamily="18" charset="0"/>
            </a:endParaRPr>
          </a:p>
          <a:p>
            <a:pPr algn="ctr"/>
            <a:r>
              <a:rPr lang="ru-RU" u="sng">
                <a:latin typeface="Times New Roman" pitchFamily="18" charset="0"/>
                <a:hlinkClick r:id="rId4"/>
              </a:rPr>
              <a:t>http://24.media.tumblr.com/tumblr_lce2h9bo3s1qc05pbo1_500.jpg </a:t>
            </a:r>
            <a:endParaRPr lang="ru-RU" u="sng">
              <a:latin typeface="Times New Roman" pitchFamily="18" charset="0"/>
            </a:endParaRPr>
          </a:p>
          <a:p>
            <a:pPr algn="ctr"/>
            <a:r>
              <a:rPr lang="ru-RU" sz="2400" i="1">
                <a:latin typeface="Times New Roman" pitchFamily="18" charset="0"/>
              </a:rPr>
              <a:t>чернильница</a:t>
            </a:r>
          </a:p>
          <a:p>
            <a:pPr algn="ctr"/>
            <a:endParaRPr lang="ru-RU" sz="800" i="1">
              <a:latin typeface="Times New Roman" pitchFamily="18" charset="0"/>
            </a:endParaRPr>
          </a:p>
          <a:p>
            <a:pPr algn="ctr"/>
            <a:r>
              <a:rPr lang="en-US" sz="1400" u="sng">
                <a:latin typeface="Times New Roman" pitchFamily="18" charset="0"/>
                <a:hlinkClick r:id="rId5"/>
              </a:rPr>
              <a:t>http</a:t>
            </a:r>
            <a:r>
              <a:rPr lang="ru-RU" sz="1400" u="sng">
                <a:latin typeface="Times New Roman" pitchFamily="18" charset="0"/>
                <a:hlinkClick r:id="rId5"/>
              </a:rPr>
              <a:t>://</a:t>
            </a:r>
            <a:r>
              <a:rPr lang="en-US" sz="1400" u="sng">
                <a:latin typeface="Times New Roman" pitchFamily="18" charset="0"/>
                <a:hlinkClick r:id="rId5"/>
              </a:rPr>
              <a:t>www</a:t>
            </a:r>
            <a:r>
              <a:rPr lang="ru-RU" sz="1400" u="sng">
                <a:latin typeface="Times New Roman" pitchFamily="18" charset="0"/>
                <a:hlinkClick r:id="rId5"/>
              </a:rPr>
              <a:t>.</a:t>
            </a:r>
            <a:r>
              <a:rPr lang="en-US" sz="1400" u="sng">
                <a:latin typeface="Times New Roman" pitchFamily="18" charset="0"/>
                <a:hlinkClick r:id="rId5"/>
              </a:rPr>
              <a:t>gasi</a:t>
            </a:r>
            <a:r>
              <a:rPr lang="ru-RU" sz="1400" u="sng">
                <a:latin typeface="Times New Roman" pitchFamily="18" charset="0"/>
                <a:hlinkClick r:id="rId5"/>
              </a:rPr>
              <a:t>.</a:t>
            </a:r>
            <a:r>
              <a:rPr lang="en-US" sz="1400" u="sng">
                <a:latin typeface="Times New Roman" pitchFamily="18" charset="0"/>
                <a:hlinkClick r:id="rId5"/>
              </a:rPr>
              <a:t>archives</a:t>
            </a:r>
            <a:r>
              <a:rPr lang="ru-RU" sz="1400" u="sng">
                <a:latin typeface="Times New Roman" pitchFamily="18" charset="0"/>
                <a:hlinkClick r:id="rId5"/>
              </a:rPr>
              <a:t>21.</a:t>
            </a:r>
            <a:r>
              <a:rPr lang="en-US" sz="1400" u="sng">
                <a:latin typeface="Times New Roman" pitchFamily="18" charset="0"/>
                <a:hlinkClick r:id="rId5"/>
              </a:rPr>
              <a:t>ru</a:t>
            </a:r>
            <a:r>
              <a:rPr lang="ru-RU" sz="1400" u="sng">
                <a:latin typeface="Times New Roman" pitchFamily="18" charset="0"/>
                <a:hlinkClick r:id="rId5"/>
              </a:rPr>
              <a:t>/</a:t>
            </a:r>
            <a:r>
              <a:rPr lang="en-US" sz="1400" u="sng">
                <a:latin typeface="Times New Roman" pitchFamily="18" charset="0"/>
                <a:hlinkClick r:id="rId5"/>
              </a:rPr>
              <a:t>pics</a:t>
            </a:r>
            <a:r>
              <a:rPr lang="ru-RU" sz="1400" u="sng">
                <a:latin typeface="Times New Roman" pitchFamily="18" charset="0"/>
                <a:hlinkClick r:id="rId5"/>
              </a:rPr>
              <a:t>/</a:t>
            </a:r>
            <a:r>
              <a:rPr lang="en-US" sz="1400" u="sng">
                <a:latin typeface="Times New Roman" pitchFamily="18" charset="0"/>
                <a:hlinkClick r:id="rId5"/>
              </a:rPr>
              <a:t>baneri</a:t>
            </a:r>
            <a:r>
              <a:rPr lang="ru-RU" sz="1400" u="sng">
                <a:latin typeface="Times New Roman" pitchFamily="18" charset="0"/>
                <a:hlinkClick r:id="rId5"/>
              </a:rPr>
              <a:t>/%</a:t>
            </a:r>
            <a:r>
              <a:rPr lang="en-US" sz="1400" u="sng">
                <a:latin typeface="Times New Roman" pitchFamily="18" charset="0"/>
                <a:hlinkClick r:id="rId5"/>
              </a:rPr>
              <a:t>D</a:t>
            </a:r>
            <a:r>
              <a:rPr lang="ru-RU" sz="1400" u="sng">
                <a:latin typeface="Times New Roman" pitchFamily="18" charset="0"/>
                <a:hlinkClick r:id="rId5"/>
              </a:rPr>
              <a:t>0%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0%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4%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8%20%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6%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8%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7%</a:t>
            </a:r>
            <a:r>
              <a:rPr lang="en-US" sz="1400" u="sng">
                <a:latin typeface="Times New Roman" pitchFamily="18" charset="0"/>
                <a:hlinkClick r:id="rId5"/>
              </a:rPr>
              <a:t>ED</a:t>
            </a:r>
            <a:r>
              <a:rPr lang="ru-RU" sz="1400" u="sng">
                <a:latin typeface="Times New Roman" pitchFamily="18" charset="0"/>
                <a:hlinkClick r:id="rId5"/>
              </a:rPr>
              <a:t>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8%20%</a:t>
            </a:r>
            <a:r>
              <a:rPr lang="en-US" sz="1400" u="sng">
                <a:latin typeface="Times New Roman" pitchFamily="18" charset="0"/>
                <a:hlinkClick r:id="rId5"/>
              </a:rPr>
              <a:t>ED</a:t>
            </a:r>
            <a:r>
              <a:rPr lang="ru-RU" sz="1400" u="sng">
                <a:latin typeface="Times New Roman" pitchFamily="18" charset="0"/>
                <a:hlinkClick r:id="rId5"/>
              </a:rPr>
              <a:t>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0%20%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7%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5%</a:t>
            </a:r>
            <a:r>
              <a:rPr lang="en-US" sz="1400" u="sng">
                <a:latin typeface="Times New Roman" pitchFamily="18" charset="0"/>
                <a:hlinkClick r:id="rId5"/>
              </a:rPr>
              <a:t>EC</a:t>
            </a:r>
            <a:r>
              <a:rPr lang="ru-RU" sz="1400" u="sng">
                <a:latin typeface="Times New Roman" pitchFamily="18" charset="0"/>
                <a:hlinkClick r:id="rId5"/>
              </a:rPr>
              <a:t>%</a:t>
            </a:r>
            <a:r>
              <a:rPr lang="en-US" sz="1400" u="sng">
                <a:latin typeface="Times New Roman" pitchFamily="18" charset="0"/>
                <a:hlinkClick r:id="rId5"/>
              </a:rPr>
              <a:t>EB</a:t>
            </a:r>
            <a:r>
              <a:rPr lang="ru-RU" sz="1400" u="sng">
                <a:latin typeface="Times New Roman" pitchFamily="18" charset="0"/>
                <a:hlinkClick r:id="rId5"/>
              </a:rPr>
              <a:t>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5/</a:t>
            </a:r>
            <a:r>
              <a:rPr lang="en-US" sz="1400" u="sng">
                <a:latin typeface="Times New Roman" pitchFamily="18" charset="0"/>
                <a:hlinkClick r:id="rId5"/>
              </a:rPr>
              <a:t>CD</a:t>
            </a:r>
            <a:r>
              <a:rPr lang="ru-RU" sz="1400" u="sng">
                <a:latin typeface="Times New Roman" pitchFamily="18" charset="0"/>
                <a:hlinkClick r:id="rId5"/>
              </a:rPr>
              <a:t>_</a:t>
            </a:r>
            <a:r>
              <a:rPr lang="en-US" sz="1400" u="sng">
                <a:latin typeface="Times New Roman" pitchFamily="18" charset="0"/>
                <a:hlinkClick r:id="rId5"/>
              </a:rPr>
              <a:t>kalend</a:t>
            </a:r>
            <a:r>
              <a:rPr lang="ru-RU" sz="1400" u="sng">
                <a:latin typeface="Times New Roman" pitchFamily="18" charset="0"/>
                <a:hlinkClick r:id="rId5"/>
              </a:rPr>
              <a:t>/</a:t>
            </a:r>
            <a:r>
              <a:rPr lang="en-US" sz="1400" u="sng">
                <a:latin typeface="Times New Roman" pitchFamily="18" charset="0"/>
                <a:hlinkClick r:id="rId5"/>
              </a:rPr>
              <a:t>images</a:t>
            </a:r>
            <a:r>
              <a:rPr lang="ru-RU" sz="1400" u="sng">
                <a:latin typeface="Times New Roman" pitchFamily="18" charset="0"/>
                <a:hlinkClick r:id="rId5"/>
              </a:rPr>
              <a:t>/%</a:t>
            </a:r>
            <a:r>
              <a:rPr lang="en-US" sz="1400" u="sng">
                <a:latin typeface="Times New Roman" pitchFamily="18" charset="0"/>
                <a:hlinkClick r:id="rId5"/>
              </a:rPr>
              <a:t>C</a:t>
            </a:r>
            <a:r>
              <a:rPr lang="ru-RU" sz="1400" u="sng">
                <a:latin typeface="Times New Roman" pitchFamily="18" charset="0"/>
                <a:hlinkClick r:id="rId5"/>
              </a:rPr>
              <a:t>2%</a:t>
            </a:r>
            <a:r>
              <a:rPr lang="en-US" sz="1400" u="sng">
                <a:latin typeface="Times New Roman" pitchFamily="18" charset="0"/>
                <a:hlinkClick r:id="rId5"/>
              </a:rPr>
              <a:t>EE</a:t>
            </a:r>
            <a:r>
              <a:rPr lang="ru-RU" sz="1400" u="sng">
                <a:latin typeface="Times New Roman" pitchFamily="18" charset="0"/>
                <a:hlinkClick r:id="rId5"/>
              </a:rPr>
              <a:t>%</a:t>
            </a:r>
            <a:r>
              <a:rPr lang="en-US" sz="1400" u="sng">
                <a:latin typeface="Times New Roman" pitchFamily="18" charset="0"/>
                <a:hlinkClick r:id="rId5"/>
              </a:rPr>
              <a:t>F</a:t>
            </a:r>
            <a:r>
              <a:rPr lang="ru-RU" sz="1400" u="sng">
                <a:latin typeface="Times New Roman" pitchFamily="18" charset="0"/>
                <a:hlinkClick r:id="rId5"/>
              </a:rPr>
              <a:t>1%</a:t>
            </a:r>
            <a:r>
              <a:rPr lang="en-US" sz="1400" u="sng">
                <a:latin typeface="Times New Roman" pitchFamily="18" charset="0"/>
                <a:hlinkClick r:id="rId5"/>
              </a:rPr>
              <a:t>EF</a:t>
            </a:r>
            <a:r>
              <a:rPr lang="ru-RU" sz="1400" u="sng">
                <a:latin typeface="Times New Roman" pitchFamily="18" charset="0"/>
                <a:hlinkClick r:id="rId5"/>
              </a:rPr>
              <a:t>%</a:t>
            </a:r>
            <a:r>
              <a:rPr lang="en-US" sz="1400" u="sng">
                <a:latin typeface="Times New Roman" pitchFamily="18" charset="0"/>
                <a:hlinkClick r:id="rId5"/>
              </a:rPr>
              <a:t>EE</a:t>
            </a:r>
            <a:r>
              <a:rPr lang="ru-RU" sz="1400" u="sng">
                <a:latin typeface="Times New Roman" pitchFamily="18" charset="0"/>
                <a:hlinkClick r:id="rId5"/>
              </a:rPr>
              <a:t>%</a:t>
            </a:r>
            <a:r>
              <a:rPr lang="en-US" sz="1400" u="sng">
                <a:latin typeface="Times New Roman" pitchFamily="18" charset="0"/>
                <a:hlinkClick r:id="rId5"/>
              </a:rPr>
              <a:t>EC</a:t>
            </a:r>
            <a:r>
              <a:rPr lang="ru-RU" sz="1400" u="sng">
                <a:latin typeface="Times New Roman" pitchFamily="18" charset="0"/>
                <a:hlinkClick r:id="rId5"/>
              </a:rPr>
              <a:t>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8%</a:t>
            </a:r>
            <a:r>
              <a:rPr lang="en-US" sz="1400" u="sng">
                <a:latin typeface="Times New Roman" pitchFamily="18" charset="0"/>
                <a:hlinkClick r:id="rId5"/>
              </a:rPr>
              <a:t>ED</a:t>
            </a:r>
            <a:r>
              <a:rPr lang="ru-RU" sz="1400" u="sng">
                <a:latin typeface="Times New Roman" pitchFamily="18" charset="0"/>
                <a:hlinkClick r:id="rId5"/>
              </a:rPr>
              <a:t>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0%</a:t>
            </a:r>
            <a:r>
              <a:rPr lang="en-US" sz="1400" u="sng">
                <a:latin typeface="Times New Roman" pitchFamily="18" charset="0"/>
                <a:hlinkClick r:id="rId5"/>
              </a:rPr>
              <a:t>ED</a:t>
            </a:r>
            <a:r>
              <a:rPr lang="ru-RU" sz="1400" u="sng">
                <a:latin typeface="Times New Roman" pitchFamily="18" charset="0"/>
                <a:hlinkClick r:id="rId5"/>
              </a:rPr>
              <a:t>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8%</a:t>
            </a:r>
            <a:r>
              <a:rPr lang="en-US" sz="1400" u="sng">
                <a:latin typeface="Times New Roman" pitchFamily="18" charset="0"/>
                <a:hlinkClick r:id="rId5"/>
              </a:rPr>
              <a:t>E</a:t>
            </a:r>
            <a:r>
              <a:rPr lang="ru-RU" sz="1400" u="sng">
                <a:latin typeface="Times New Roman" pitchFamily="18" charset="0"/>
                <a:hlinkClick r:id="rId5"/>
              </a:rPr>
              <a:t>50.</a:t>
            </a:r>
            <a:r>
              <a:rPr lang="en-US" sz="1400" u="sng">
                <a:latin typeface="Times New Roman" pitchFamily="18" charset="0"/>
                <a:hlinkClick r:id="rId5"/>
              </a:rPr>
              <a:t>jpg </a:t>
            </a:r>
            <a:endParaRPr lang="ru-RU" sz="1400" u="sng">
              <a:latin typeface="Times New Roman" pitchFamily="18" charset="0"/>
            </a:endParaRPr>
          </a:p>
          <a:p>
            <a:pPr algn="ctr"/>
            <a:r>
              <a:rPr lang="ru-RU" sz="2400" i="1">
                <a:latin typeface="Times New Roman" pitchFamily="18" charset="0"/>
              </a:rPr>
              <a:t>перо</a:t>
            </a:r>
          </a:p>
          <a:p>
            <a:pPr algn="ctr"/>
            <a:endParaRPr lang="ru-RU" sz="800" i="1">
              <a:latin typeface="Times New Roman" pitchFamily="18" charset="0"/>
            </a:endParaRPr>
          </a:p>
          <a:p>
            <a:pPr algn="ctr"/>
            <a:r>
              <a:rPr lang="ru-RU">
                <a:latin typeface="Times New Roman" pitchFamily="18" charset="0"/>
                <a:hlinkClick r:id="rId6"/>
              </a:rPr>
              <a:t>http://img-fotki.yandex.ru/get/4703/66124276.3c/0_69b95_7caac33a_L.png</a:t>
            </a:r>
            <a:r>
              <a:rPr lang="ru-RU">
                <a:latin typeface="Times New Roman" pitchFamily="18" charset="0"/>
              </a:rPr>
              <a:t>  </a:t>
            </a:r>
            <a:r>
              <a:rPr lang="ru-RU" sz="2400" i="1">
                <a:latin typeface="Times New Roman" pitchFamily="18" charset="0"/>
              </a:rPr>
              <a:t>книга</a:t>
            </a:r>
          </a:p>
          <a:p>
            <a:pPr algn="ctr"/>
            <a:endParaRPr lang="ru-RU" sz="800" i="1">
              <a:latin typeface="Times New Roman" pitchFamily="18" charset="0"/>
            </a:endParaRPr>
          </a:p>
          <a:p>
            <a:pPr algn="ctr"/>
            <a:r>
              <a:rPr lang="ru-RU" u="sng">
                <a:latin typeface="Times New Roman" pitchFamily="18" charset="0"/>
                <a:hlinkClick r:id="rId7"/>
              </a:rPr>
              <a:t>http://s3.uploads.ru/5o8gm.png</a:t>
            </a:r>
            <a:endParaRPr lang="ru-RU" u="sng">
              <a:latin typeface="Times New Roman" pitchFamily="18" charset="0"/>
            </a:endParaRPr>
          </a:p>
          <a:p>
            <a:pPr algn="ctr"/>
            <a:r>
              <a:rPr lang="ru-RU" sz="2400" i="1">
                <a:latin typeface="Times New Roman" pitchFamily="18" charset="0"/>
              </a:rPr>
              <a:t>рамка</a:t>
            </a:r>
          </a:p>
          <a:p>
            <a:endParaRPr lang="ru-RU" sz="2400" i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Речевая разминка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458" name="Прямоугольник 4"/>
          <p:cNvSpPr>
            <a:spLocks noChangeArrowheads="1"/>
          </p:cNvSpPr>
          <p:nvPr/>
        </p:nvSpPr>
        <p:spPr bwMode="auto">
          <a:xfrm>
            <a:off x="755650" y="1844675"/>
            <a:ext cx="60483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</a:rPr>
              <a:t>Погляди-ка, погляди-ка! </a:t>
            </a:r>
            <a:endParaRPr lang="ru-RU" sz="3600">
              <a:latin typeface="Times New Roman" pitchFamily="18" charset="0"/>
            </a:endParaRPr>
          </a:p>
          <a:p>
            <a:r>
              <a:rPr lang="ru-RU" sz="3600" b="1">
                <a:latin typeface="Times New Roman" pitchFamily="18" charset="0"/>
              </a:rPr>
              <a:t>Что за красный огонек? </a:t>
            </a:r>
            <a:endParaRPr lang="ru-RU" sz="3600">
              <a:latin typeface="Times New Roman" pitchFamily="18" charset="0"/>
            </a:endParaRPr>
          </a:p>
          <a:p>
            <a:r>
              <a:rPr lang="ru-RU" sz="3600" b="1">
                <a:latin typeface="Times New Roman" pitchFamily="18" charset="0"/>
              </a:rPr>
              <a:t>Это тонкая гвоздика</a:t>
            </a:r>
            <a:endParaRPr lang="ru-RU" sz="3600">
              <a:latin typeface="Times New Roman" pitchFamily="18" charset="0"/>
            </a:endParaRPr>
          </a:p>
          <a:p>
            <a:r>
              <a:rPr lang="ru-RU" sz="3600" b="1">
                <a:latin typeface="Times New Roman" pitchFamily="18" charset="0"/>
              </a:rPr>
              <a:t> Жаркий празднует денек! </a:t>
            </a:r>
            <a:endParaRPr lang="ru-RU" sz="3600">
              <a:latin typeface="Times New Roman" pitchFamily="18" charset="0"/>
            </a:endParaRPr>
          </a:p>
          <a:p>
            <a:r>
              <a:rPr lang="ru-RU" sz="3600" b="1">
                <a:latin typeface="Times New Roman" pitchFamily="18" charset="0"/>
              </a:rPr>
              <a:t>                                </a:t>
            </a:r>
            <a:r>
              <a:rPr lang="ru-RU" sz="3600" b="1" i="1">
                <a:latin typeface="Times New Roman" pitchFamily="18" charset="0"/>
              </a:rPr>
              <a:t>Е. Серова</a:t>
            </a:r>
            <a:endParaRPr lang="ru-RU" sz="3600">
              <a:latin typeface="Times New Roman" pitchFamily="18" charset="0"/>
            </a:endParaRPr>
          </a:p>
        </p:txBody>
      </p:sp>
      <p:pic>
        <p:nvPicPr>
          <p:cNvPr id="19459" name="Picture 2" descr="C:\Users\User\Downloads\420394215680bcecee436ad2b7485ad08f124572b1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524000"/>
            <a:ext cx="1862137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9446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/>
              <a:t>Проект 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b="1" i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4900" b="1" i="1" dirty="0">
                <a:solidFill>
                  <a:schemeClr val="accent6">
                    <a:lumMod val="50000"/>
                  </a:schemeClr>
                </a:solidFill>
              </a:rPr>
              <a:t>Сочиняем волшебную сказку вместе».</a:t>
            </a:r>
            <a:br>
              <a:rPr lang="ru-RU" sz="4900" b="1" i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49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482" name="Picture 2" descr="C:\Users\User\Downloads\2629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603500"/>
            <a:ext cx="5688012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865188"/>
          </a:xfrm>
        </p:spPr>
        <p:txBody>
          <a:bodyPr/>
          <a:lstStyle/>
          <a:p>
            <a:r>
              <a:rPr lang="ru-RU" smtClean="0"/>
              <a:t>Страна</a:t>
            </a:r>
          </a:p>
        </p:txBody>
      </p:sp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684213" y="5043488"/>
            <a:ext cx="80137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latin typeface="Times New Roman" pitchFamily="18" charset="0"/>
              </a:rPr>
              <a:t>1 ЬДАРТЕТ ЯАКСЕЧИТЭОП</a:t>
            </a:r>
          </a:p>
        </p:txBody>
      </p:sp>
      <p:pic>
        <p:nvPicPr>
          <p:cNvPr id="21507" name="Picture 2" descr="https://img-fotki.yandex.ru/get/874316/90733061.da/0_1d3c96_d3307eab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125538"/>
            <a:ext cx="6008688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755650" y="5133975"/>
            <a:ext cx="7870825" cy="6477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ПОЭТИЧЕСКАЯ ТЕТРАДЬ 1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838979" y="3854820"/>
            <a:ext cx="2160000" cy="216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8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800000"/>
                </a:solidFill>
              </a:rPr>
              <a:t>Иван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800000"/>
                </a:solidFill>
              </a:rPr>
              <a:t>Саввич</a:t>
            </a:r>
            <a:endParaRPr lang="ru-RU" sz="24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800000"/>
                </a:solidFill>
              </a:rPr>
              <a:t>Никитин</a:t>
            </a:r>
            <a:endParaRPr lang="ru-RU" sz="1200" b="1" dirty="0">
              <a:solidFill>
                <a:srgbClr val="8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58963" y="3873500"/>
            <a:ext cx="2159000" cy="2160588"/>
          </a:xfrm>
          <a:prstGeom prst="roundRect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800000"/>
                </a:solidFill>
              </a:rPr>
              <a:t>Иван </a:t>
            </a:r>
            <a:r>
              <a:rPr lang="ru-RU" sz="1600" b="1" dirty="0" err="1">
                <a:solidFill>
                  <a:srgbClr val="800000"/>
                </a:solidFill>
              </a:rPr>
              <a:t>Саввич</a:t>
            </a:r>
            <a:r>
              <a:rPr lang="ru-RU" sz="1600" b="1" dirty="0">
                <a:solidFill>
                  <a:srgbClr val="800000"/>
                </a:solidFill>
              </a:rPr>
              <a:t> Никитин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94209" y="3854820"/>
            <a:ext cx="2160000" cy="216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8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800000"/>
                </a:solidFill>
              </a:rPr>
              <a:t>Иван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800000"/>
                </a:solidFill>
              </a:rPr>
              <a:t>Захарович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800000"/>
                </a:solidFill>
              </a:rPr>
              <a:t>Суриков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99050" y="3873500"/>
            <a:ext cx="2160588" cy="2160588"/>
          </a:xfrm>
          <a:prstGeom prst="roundRect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800000"/>
                </a:solidFill>
              </a:rPr>
              <a:t>Иван Захарович Суриков </a:t>
            </a:r>
            <a:endParaRPr lang="ru-RU" sz="1600" b="1" dirty="0">
              <a:solidFill>
                <a:srgbClr val="8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38979" y="1181514"/>
            <a:ext cx="2160000" cy="216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8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800000"/>
                </a:solidFill>
              </a:rPr>
              <a:t>Фёдор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800000"/>
                </a:solidFill>
              </a:rPr>
              <a:t>Иванович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800000"/>
                </a:solidFill>
              </a:rPr>
              <a:t>Тютчев </a:t>
            </a:r>
            <a:endParaRPr lang="ru-RU" sz="1200" b="1" dirty="0">
              <a:solidFill>
                <a:srgbClr val="8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28800" y="1179513"/>
            <a:ext cx="2139950" cy="2160587"/>
          </a:xfrm>
          <a:prstGeom prst="roundRect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8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800000"/>
                </a:solidFill>
              </a:rPr>
              <a:t>Фёдор Иванович Тютчев </a:t>
            </a:r>
            <a:endParaRPr lang="ru-RU" sz="1600" b="1" dirty="0">
              <a:solidFill>
                <a:srgbClr val="8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5159" y="1173577"/>
            <a:ext cx="2160000" cy="216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8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800000"/>
                </a:solidFill>
              </a:rPr>
              <a:t>Афанасий Афанасьевич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800000"/>
                </a:solidFill>
              </a:rPr>
              <a:t>Фет </a:t>
            </a:r>
            <a:endParaRPr lang="ru-RU" sz="1200" b="1" dirty="0">
              <a:solidFill>
                <a:srgbClr val="8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80000" y="1181100"/>
            <a:ext cx="2160588" cy="2160588"/>
          </a:xfrm>
          <a:prstGeom prst="roundRect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2800" b="1">
              <a:solidFill>
                <a:srgbClr val="800000"/>
              </a:solidFill>
              <a:cs typeface="Arial" charset="0"/>
            </a:endParaRPr>
          </a:p>
          <a:p>
            <a:pPr algn="ctr"/>
            <a:endParaRPr lang="ru-RU" sz="2800" b="1">
              <a:solidFill>
                <a:srgbClr val="800000"/>
              </a:solidFill>
              <a:cs typeface="Arial" charset="0"/>
            </a:endParaRPr>
          </a:p>
          <a:p>
            <a:pPr algn="ctr"/>
            <a:endParaRPr lang="ru-RU" sz="2800" b="1">
              <a:solidFill>
                <a:srgbClr val="800000"/>
              </a:solidFill>
              <a:cs typeface="Arial" charset="0"/>
            </a:endParaRPr>
          </a:p>
          <a:p>
            <a:pPr algn="ctr"/>
            <a:endParaRPr lang="ru-RU" sz="2800" b="1">
              <a:solidFill>
                <a:srgbClr val="800000"/>
              </a:solidFill>
              <a:cs typeface="Arial" charset="0"/>
            </a:endParaRPr>
          </a:p>
          <a:p>
            <a:pPr algn="ctr"/>
            <a:r>
              <a:rPr lang="ru-RU" sz="1400" b="1">
                <a:solidFill>
                  <a:srgbClr val="800000"/>
                </a:solidFill>
                <a:cs typeface="Arial" charset="0"/>
              </a:rPr>
              <a:t>Афанасий Афанасьевич Фет</a:t>
            </a:r>
          </a:p>
        </p:txBody>
      </p:sp>
      <p:pic>
        <p:nvPicPr>
          <p:cNvPr id="22545" name="Picture 2" descr="http://www.stihi.ru/pics/2012/01/05/4123.jpg"/>
          <p:cNvPicPr>
            <a:picLocks noChangeAspect="1" noChangeArrowheads="1"/>
          </p:cNvPicPr>
          <p:nvPr/>
        </p:nvPicPr>
        <p:blipFill>
          <a:blip r:embed="rId2"/>
          <a:srcRect b="6277"/>
          <a:stretch>
            <a:fillRect/>
          </a:stretch>
        </p:blipFill>
        <p:spPr bwMode="auto">
          <a:xfrm>
            <a:off x="5575300" y="1273175"/>
            <a:ext cx="1295400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6" name="Picture 2" descr="http://img0.liveinternet.ru/images/attach/c/7/97/902/97902502_large_Treasure_Map_by_kreativlink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0263" y="139700"/>
            <a:ext cx="16557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7" name="Picture 37" descr="http://gorod-plus.tv/uploads/80752517_large_4404913_e860222f984f6642ec622934d3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09813" y="1281113"/>
            <a:ext cx="125888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8" name="Picture 39" descr="http://proshkoly.ucoz.ru/_ph/1/61320282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71713" y="3941763"/>
            <a:ext cx="1295400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9" name="Picture 41" descr="http://www.hrono.ru/biograf/bio_s/surikov_iz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80050" y="3932238"/>
            <a:ext cx="13604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кругленный прямоугольник 13"/>
          <p:cNvSpPr/>
          <p:nvPr/>
        </p:nvSpPr>
        <p:spPr>
          <a:xfrm>
            <a:off x="7258897" y="201262"/>
            <a:ext cx="2160000" cy="2160000"/>
          </a:xfrm>
          <a:prstGeom prst="roundRect">
            <a:avLst/>
          </a:prstGeom>
          <a:solidFill>
            <a:schemeClr val="bg1">
              <a:alpha val="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Поэты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7088" y="620713"/>
            <a:ext cx="77374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Ð ÐµÐ¿ÑÐ¾Ð´ÑÐºÑÐ¸Ñ ÐºÐ°ÑÑÐ¸Ð½Ñ  ÐÐ°ÑÑ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1163" y="1684338"/>
            <a:ext cx="2187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1498600" y="3495675"/>
            <a:ext cx="2552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latin typeface="Times New Roman" pitchFamily="18" charset="0"/>
              </a:rPr>
              <a:t>Исаак Левитан "Март"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Времена года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4580" name="Picture 4" descr="https://artnow.ru/img/892000/8922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968750"/>
            <a:ext cx="23764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Прямоугольник 3"/>
          <p:cNvSpPr>
            <a:spLocks noChangeArrowheads="1"/>
          </p:cNvSpPr>
          <p:nvPr/>
        </p:nvSpPr>
        <p:spPr bwMode="auto">
          <a:xfrm>
            <a:off x="5662613" y="5795963"/>
            <a:ext cx="19224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latin typeface="Times New Roman" pitchFamily="18" charset="0"/>
              </a:rPr>
              <a:t>Василий Поленов </a:t>
            </a:r>
          </a:p>
          <a:p>
            <a:r>
              <a:rPr lang="ru-RU" i="1">
                <a:latin typeface="Times New Roman" pitchFamily="18" charset="0"/>
              </a:rPr>
              <a:t>"Золотая осень" </a:t>
            </a:r>
          </a:p>
        </p:txBody>
      </p:sp>
      <p:sp>
        <p:nvSpPr>
          <p:cNvPr id="24582" name="Прямоугольник 7"/>
          <p:cNvSpPr>
            <a:spLocks noChangeArrowheads="1"/>
          </p:cNvSpPr>
          <p:nvPr/>
        </p:nvSpPr>
        <p:spPr bwMode="auto">
          <a:xfrm>
            <a:off x="2482850" y="5805488"/>
            <a:ext cx="19827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 </a:t>
            </a:r>
            <a:r>
              <a:rPr lang="ru-RU" i="1">
                <a:latin typeface="Times New Roman" pitchFamily="18" charset="0"/>
              </a:rPr>
              <a:t>Алексей Саврасов</a:t>
            </a:r>
          </a:p>
          <a:p>
            <a:r>
              <a:rPr lang="ru-RU" i="1">
                <a:latin typeface="Times New Roman" pitchFamily="18" charset="0"/>
              </a:rPr>
              <a:t> «Зимняя дорога» </a:t>
            </a:r>
          </a:p>
        </p:txBody>
      </p:sp>
      <p:pic>
        <p:nvPicPr>
          <p:cNvPr id="24583" name="Picture 7" descr="C:\Users\User\Downloads\4310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95500" y="3929063"/>
            <a:ext cx="27559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 descr="C:\Users\User\Downloads\82ee3c0d90de94f7492ccd20ed09f87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40288" y="1757363"/>
            <a:ext cx="2971800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Прямоугольник 10"/>
          <p:cNvSpPr>
            <a:spLocks noChangeArrowheads="1"/>
          </p:cNvSpPr>
          <p:nvPr/>
        </p:nvSpPr>
        <p:spPr bwMode="auto">
          <a:xfrm>
            <a:off x="4265613" y="3475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imes New Roman" pitchFamily="18" charset="0"/>
              </a:rPr>
              <a:t>Светлана Грохотова «Летние пейзажи»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Пять органов чувств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602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4000" b="1" smtClean="0"/>
              <a:t>ГЛАЗА   </a:t>
            </a:r>
            <a:br>
              <a:rPr lang="ru-RU" sz="4000" b="1" smtClean="0"/>
            </a:br>
            <a:r>
              <a:rPr lang="ru-RU" sz="4000" b="1" smtClean="0"/>
              <a:t>УШИ</a:t>
            </a:r>
            <a:br>
              <a:rPr lang="ru-RU" sz="4000" b="1" smtClean="0"/>
            </a:br>
            <a:r>
              <a:rPr lang="ru-RU" sz="4000" b="1" smtClean="0"/>
              <a:t>НОС</a:t>
            </a:r>
          </a:p>
          <a:p>
            <a:pPr marL="0" indent="0" algn="ctr">
              <a:buFont typeface="Arial" charset="0"/>
              <a:buNone/>
            </a:pPr>
            <a:r>
              <a:rPr lang="ru-RU" sz="4000" b="1" smtClean="0"/>
              <a:t>КОЖА    </a:t>
            </a:r>
          </a:p>
          <a:p>
            <a:pPr marL="0" indent="0" algn="ctr">
              <a:buFont typeface="Arial" charset="0"/>
              <a:buNone/>
            </a:pPr>
            <a:r>
              <a:rPr lang="ru-RU" sz="4000" b="1" smtClean="0"/>
              <a:t>ЯЗЫК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СЛУХ 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>
                <a:solidFill>
                  <a:srgbClr val="FF0000"/>
                </a:solidFill>
              </a:rPr>
              <a:t>ЗРЕНИЕ 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ВКУС  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rgbClr val="FFC000"/>
                </a:solidFill>
              </a:rPr>
              <a:t>ОБОНЯНИЕ </a:t>
            </a:r>
            <a:r>
              <a:rPr lang="ru-RU" sz="4000" b="1" dirty="0" smtClean="0"/>
              <a:t>  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>
                <a:solidFill>
                  <a:srgbClr val="7030A0"/>
                </a:solidFill>
              </a:rPr>
              <a:t>ОСЯЗАНИЕ 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276600" y="1916113"/>
            <a:ext cx="1439863" cy="6492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276600" y="2060575"/>
            <a:ext cx="1366838" cy="5762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6" idx="1"/>
          </p:cNvCxnSpPr>
          <p:nvPr/>
        </p:nvCxnSpPr>
        <p:spPr>
          <a:xfrm>
            <a:off x="3203575" y="3141663"/>
            <a:ext cx="1444625" cy="722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76600" y="3863975"/>
            <a:ext cx="1366838" cy="6445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235325" y="3284538"/>
            <a:ext cx="1481138" cy="12287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5609" name="Picture 2" descr="D:\Мои документы\МОИ РИСУНКИ\ШКОЛА\0_92066_985db0e0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1004888"/>
            <a:ext cx="1870075" cy="172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Прочитай и представь.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626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627688" cy="4525963"/>
          </a:xfrm>
        </p:spPr>
        <p:txBody>
          <a:bodyPr lIns="216000"/>
          <a:lstStyle/>
          <a:p>
            <a:r>
              <a:rPr lang="ru-RU" smtClean="0"/>
              <a:t> № 1</a:t>
            </a:r>
            <a:br>
              <a:rPr lang="ru-RU" smtClean="0"/>
            </a:br>
            <a:r>
              <a:rPr lang="ru-RU" b="1" smtClean="0"/>
              <a:t>Под голубыми небесами</a:t>
            </a:r>
            <a:br>
              <a:rPr lang="ru-RU" b="1" smtClean="0"/>
            </a:br>
            <a:r>
              <a:rPr lang="ru-RU" b="1" smtClean="0"/>
              <a:t>Великолепными коврами,</a:t>
            </a:r>
            <a:br>
              <a:rPr lang="ru-RU" b="1" smtClean="0"/>
            </a:br>
            <a:r>
              <a:rPr lang="ru-RU" b="1" smtClean="0"/>
              <a:t>Блестя на солнце, снег лежит;</a:t>
            </a:r>
            <a:br>
              <a:rPr lang="ru-RU" b="1" smtClean="0"/>
            </a:br>
            <a:r>
              <a:rPr lang="ru-RU" b="1" smtClean="0"/>
              <a:t>Прозрачный лес один чернеет,</a:t>
            </a:r>
            <a:br>
              <a:rPr lang="ru-RU" b="1" smtClean="0"/>
            </a:br>
            <a:r>
              <a:rPr lang="ru-RU" b="1" smtClean="0"/>
              <a:t>И ель сквозь иней зеленеет,</a:t>
            </a:r>
            <a:br>
              <a:rPr lang="ru-RU" b="1" smtClean="0"/>
            </a:br>
            <a:r>
              <a:rPr lang="ru-RU" b="1" smtClean="0"/>
              <a:t>И речка подо льдом блестит.</a:t>
            </a:r>
            <a:br>
              <a:rPr lang="ru-RU" b="1" smtClean="0"/>
            </a:br>
            <a:r>
              <a:rPr lang="ru-RU" b="1" smtClean="0"/>
              <a:t>                                 А. Пушкин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                ЗРЕНИЕ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6-конечная звезда 4"/>
          <p:cNvSpPr/>
          <p:nvPr/>
        </p:nvSpPr>
        <p:spPr>
          <a:xfrm>
            <a:off x="6156176" y="2348880"/>
            <a:ext cx="2304256" cy="2520280"/>
          </a:xfrm>
          <a:prstGeom prst="star6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pic>
        <p:nvPicPr>
          <p:cNvPr id="26631" name="Picture 2" descr="D:\Мои документы\МОИ РИСУНКИ\ШКОЛА\0_92066_985db0e0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052513"/>
            <a:ext cx="150971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355</Words>
  <Application>Microsoft Office PowerPoint</Application>
  <PresentationFormat>Экран (4:3)</PresentationFormat>
  <Paragraphs>143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Times New Roman</vt:lpstr>
      <vt:lpstr>Arial</vt:lpstr>
      <vt:lpstr>Calibri</vt:lpstr>
      <vt:lpstr>Тема Office</vt:lpstr>
      <vt:lpstr>Тема Office</vt:lpstr>
      <vt:lpstr>Тема Office</vt:lpstr>
      <vt:lpstr>Тема Office</vt:lpstr>
      <vt:lpstr>Слайд 1</vt:lpstr>
      <vt:lpstr>Речевая разминка</vt:lpstr>
      <vt:lpstr> Проект  «Сочиняем волшебную сказку вместе». </vt:lpstr>
      <vt:lpstr>Страна</vt:lpstr>
      <vt:lpstr>Поэты </vt:lpstr>
      <vt:lpstr>Слайд 6</vt:lpstr>
      <vt:lpstr>Времена года</vt:lpstr>
      <vt:lpstr>Пять органов чувств</vt:lpstr>
      <vt:lpstr>Прочитай и представь.</vt:lpstr>
      <vt:lpstr>Прочитай и представь.</vt:lpstr>
      <vt:lpstr>Прочитай и представь.</vt:lpstr>
      <vt:lpstr>Прочитай и представь.</vt:lpstr>
      <vt:lpstr>Прочитай и представь.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Елена</cp:lastModifiedBy>
  <cp:revision>47</cp:revision>
  <dcterms:created xsi:type="dcterms:W3CDTF">2013-07-29T17:42:42Z</dcterms:created>
  <dcterms:modified xsi:type="dcterms:W3CDTF">2018-11-17T17:50:57Z</dcterms:modified>
</cp:coreProperties>
</file>