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64" r:id="rId2"/>
    <p:sldId id="259" r:id="rId3"/>
    <p:sldId id="257" r:id="rId4"/>
    <p:sldId id="258" r:id="rId5"/>
    <p:sldId id="261" r:id="rId6"/>
    <p:sldId id="256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3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D903-1463-4DC6-A1FA-05DA57821926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99AA-DB2B-4C9A-B8E8-38B67E6F110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2335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D903-1463-4DC6-A1FA-05DA57821926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99AA-DB2B-4C9A-B8E8-38B67E6F1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534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D903-1463-4DC6-A1FA-05DA57821926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99AA-DB2B-4C9A-B8E8-38B67E6F1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876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D903-1463-4DC6-A1FA-05DA57821926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99AA-DB2B-4C9A-B8E8-38B67E6F110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7291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D903-1463-4DC6-A1FA-05DA57821926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99AA-DB2B-4C9A-B8E8-38B67E6F1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6561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D903-1463-4DC6-A1FA-05DA57821926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99AA-DB2B-4C9A-B8E8-38B67E6F110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4670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D903-1463-4DC6-A1FA-05DA57821926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99AA-DB2B-4C9A-B8E8-38B67E6F1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231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D903-1463-4DC6-A1FA-05DA57821926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99AA-DB2B-4C9A-B8E8-38B67E6F1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2993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D903-1463-4DC6-A1FA-05DA57821926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99AA-DB2B-4C9A-B8E8-38B67E6F1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059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D903-1463-4DC6-A1FA-05DA57821926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99AA-DB2B-4C9A-B8E8-38B67E6F1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543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D903-1463-4DC6-A1FA-05DA57821926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99AA-DB2B-4C9A-B8E8-38B67E6F1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749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D903-1463-4DC6-A1FA-05DA57821926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99AA-DB2B-4C9A-B8E8-38B67E6F1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522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D903-1463-4DC6-A1FA-05DA57821926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99AA-DB2B-4C9A-B8E8-38B67E6F1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306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D903-1463-4DC6-A1FA-05DA57821926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99AA-DB2B-4C9A-B8E8-38B67E6F1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206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D903-1463-4DC6-A1FA-05DA57821926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99AA-DB2B-4C9A-B8E8-38B67E6F1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871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D903-1463-4DC6-A1FA-05DA57821926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99AA-DB2B-4C9A-B8E8-38B67E6F1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638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D903-1463-4DC6-A1FA-05DA57821926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99AA-DB2B-4C9A-B8E8-38B67E6F1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5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773D903-1463-4DC6-A1FA-05DA57821926}" type="datetimeFigureOut">
              <a:rPr lang="ru-RU" smtClean="0"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7D699AA-DB2B-4C9A-B8E8-38B67E6F1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8550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4487332"/>
            <a:ext cx="10351341" cy="1507067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D60093"/>
                </a:solidFill>
                <a:latin typeface="Arial Black" panose="020B0A04020102020204" pitchFamily="34" charset="0"/>
              </a:rPr>
              <a:t>Здравствуйте, ребята!</a:t>
            </a:r>
            <a:endParaRPr lang="ru-RU" sz="5400" dirty="0">
              <a:solidFill>
                <a:srgbClr val="D60093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4188" y="336036"/>
            <a:ext cx="3603812" cy="4033625"/>
          </a:xfrm>
        </p:spPr>
      </p:pic>
    </p:spTree>
    <p:extLst>
      <p:ext uri="{BB962C8B-B14F-4D97-AF65-F5344CB8AC3E}">
        <p14:creationId xmlns:p14="http://schemas.microsoft.com/office/powerpoint/2010/main" val="76246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535" y="368660"/>
            <a:ext cx="8533311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231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2635" y="340659"/>
            <a:ext cx="9484659" cy="6174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79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729" y="115240"/>
            <a:ext cx="9950824" cy="6742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65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0645" y="571500"/>
            <a:ext cx="3873237" cy="248546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2831" y="571500"/>
            <a:ext cx="3728198" cy="248546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4834" y="3541613"/>
            <a:ext cx="3694565" cy="24522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3478860"/>
            <a:ext cx="3765177" cy="2515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965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132" y="202095"/>
            <a:ext cx="10999695" cy="659627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2540" y="1205948"/>
            <a:ext cx="1613474" cy="273073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1414985"/>
            <a:ext cx="1245704" cy="143218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44746" y="5682106"/>
            <a:ext cx="983348" cy="98334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1370" y="4787348"/>
            <a:ext cx="1295814" cy="82932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3009" y="1060173"/>
            <a:ext cx="1340250" cy="178699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6600" y="5261113"/>
            <a:ext cx="1447137" cy="1033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434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4487332"/>
            <a:ext cx="10154117" cy="1507067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D60093"/>
                </a:solidFill>
                <a:latin typeface="Arial Black" panose="020B0A04020102020204" pitchFamily="34" charset="0"/>
              </a:rPr>
              <a:t>Спасибо вам, ребята !</a:t>
            </a:r>
            <a:endParaRPr lang="ru-RU" sz="5400" dirty="0">
              <a:solidFill>
                <a:srgbClr val="D60093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1524" y="304800"/>
            <a:ext cx="4031581" cy="4087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145</TotalTime>
  <Words>9</Words>
  <Application>Microsoft Office PowerPoint</Application>
  <PresentationFormat>Широкоэкранный</PresentationFormat>
  <Paragraphs>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 Black</vt:lpstr>
      <vt:lpstr>Century Gothic</vt:lpstr>
      <vt:lpstr>Wingdings 3</vt:lpstr>
      <vt:lpstr>Сектор</vt:lpstr>
      <vt:lpstr>Здравствуйте, ребята!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вам, ребята 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14</cp:revision>
  <dcterms:created xsi:type="dcterms:W3CDTF">2018-11-09T09:34:32Z</dcterms:created>
  <dcterms:modified xsi:type="dcterms:W3CDTF">2018-11-17T02:44:17Z</dcterms:modified>
</cp:coreProperties>
</file>