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Правила дорожного движения </a:t>
            </a:r>
          </a:p>
          <a:p>
            <a:r>
              <a:rPr lang="ru-RU" dirty="0" smtClean="0"/>
              <a:t>для первоклассников</a:t>
            </a:r>
          </a:p>
          <a:p>
            <a:r>
              <a:rPr lang="ru-RU" dirty="0" smtClean="0"/>
              <a:t>Автор </a:t>
            </a:r>
            <a:r>
              <a:rPr lang="ru-RU" dirty="0" err="1" smtClean="0"/>
              <a:t>Шуранова</a:t>
            </a:r>
            <a:r>
              <a:rPr lang="ru-RU" dirty="0" smtClean="0"/>
              <a:t> О.Б.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Безопасность на дороге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46379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Посмотрите, мальчик Федя</a:t>
            </a:r>
            <a:br>
              <a:rPr lang="ru-RU" dirty="0"/>
            </a:br>
            <a:r>
              <a:rPr lang="ru-RU" dirty="0"/>
              <a:t>Едет на велосипеде</a:t>
            </a:r>
            <a:br>
              <a:rPr lang="ru-RU" dirty="0"/>
            </a:br>
            <a:r>
              <a:rPr lang="ru-RU" dirty="0"/>
              <a:t>Отгадайте, отчего же</a:t>
            </a:r>
            <a:br>
              <a:rPr lang="ru-RU" dirty="0"/>
            </a:br>
            <a:r>
              <a:rPr lang="ru-RU" dirty="0"/>
              <a:t>Недовольство у прохожих? </a:t>
            </a:r>
            <a:br>
              <a:rPr lang="ru-RU" dirty="0"/>
            </a:br>
            <a:r>
              <a:rPr lang="ru-RU" b="1" dirty="0" smtClean="0"/>
              <a:t>Движение </a:t>
            </a:r>
            <a:r>
              <a:rPr lang="ru-RU" b="1" dirty="0"/>
              <a:t>на велосипеде </a:t>
            </a:r>
            <a:r>
              <a:rPr lang="ru-RU" b="1" dirty="0" smtClean="0"/>
              <a:t>запрещено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19578"/>
            <a:ext cx="360040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360040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6485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Покажите знак дорожный,</a:t>
            </a:r>
            <a:br>
              <a:rPr lang="ru-RU" dirty="0"/>
            </a:br>
            <a:r>
              <a:rPr lang="ru-RU" dirty="0"/>
              <a:t>Где кататься Феде можно. </a:t>
            </a:r>
            <a:br>
              <a:rPr lang="ru-RU" dirty="0"/>
            </a:br>
            <a:r>
              <a:rPr lang="ru-RU" b="1" dirty="0" smtClean="0"/>
              <a:t>Велосипедная дорожка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410445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2110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городу, по улице</a:t>
            </a:r>
            <a:br>
              <a:rPr lang="ru-RU" dirty="0"/>
            </a:br>
            <a:r>
              <a:rPr lang="ru-RU" dirty="0"/>
              <a:t>Не ходят просто так:</a:t>
            </a:r>
            <a:br>
              <a:rPr lang="ru-RU" dirty="0"/>
            </a:br>
            <a:r>
              <a:rPr lang="ru-RU" dirty="0"/>
              <a:t>Когда не знаешь правила,</a:t>
            </a:r>
            <a:br>
              <a:rPr lang="ru-RU" dirty="0"/>
            </a:br>
            <a:r>
              <a:rPr lang="ru-RU" dirty="0"/>
              <a:t>Легко попасть впросак!</a:t>
            </a:r>
            <a:br>
              <a:rPr lang="ru-RU" dirty="0"/>
            </a:br>
            <a:r>
              <a:rPr lang="ru-RU" dirty="0"/>
              <a:t>Все время будь внимателен</a:t>
            </a:r>
            <a:br>
              <a:rPr lang="ru-RU" dirty="0"/>
            </a:br>
            <a:r>
              <a:rPr lang="ru-RU" dirty="0"/>
              <a:t>И помни наперед:</a:t>
            </a:r>
            <a:br>
              <a:rPr lang="ru-RU" dirty="0"/>
            </a:br>
            <a:r>
              <a:rPr lang="ru-RU" dirty="0"/>
              <a:t>Свои имеют правила</a:t>
            </a:r>
            <a:br>
              <a:rPr lang="ru-RU" dirty="0"/>
            </a:br>
            <a:r>
              <a:rPr lang="ru-RU" dirty="0"/>
              <a:t>Шофер и пешеход!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74441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5654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6" y="714356"/>
            <a:ext cx="4017085" cy="4894730"/>
          </a:xfrm>
        </p:spPr>
        <p:txBody>
          <a:bodyPr/>
          <a:lstStyle/>
          <a:p>
            <a:r>
              <a:rPr lang="ru-RU" dirty="0" smtClean="0"/>
              <a:t>Делаем, ребята, предостережение:</a:t>
            </a:r>
          </a:p>
          <a:p>
            <a:r>
              <a:rPr lang="ru-RU" dirty="0" smtClean="0"/>
              <a:t>Выучите срочно правила движения!</a:t>
            </a:r>
          </a:p>
          <a:p>
            <a:r>
              <a:rPr lang="ru-RU" dirty="0" smtClean="0"/>
              <a:t>Чтоб не волновались каждый день родители,</a:t>
            </a:r>
          </a:p>
          <a:p>
            <a:r>
              <a:rPr lang="ru-RU" dirty="0" smtClean="0"/>
              <a:t>Чтоб спокойно ехали по улице водители!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501734" cy="424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06867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тебя горят они,</a:t>
            </a:r>
          </a:p>
          <a:p>
            <a:r>
              <a:rPr lang="ru-RU" dirty="0" smtClean="0"/>
              <a:t>Светофорные огни.</a:t>
            </a:r>
          </a:p>
          <a:p>
            <a:r>
              <a:rPr lang="ru-RU" dirty="0" smtClean="0"/>
              <a:t>Красный – стой!</a:t>
            </a:r>
          </a:p>
          <a:p>
            <a:r>
              <a:rPr lang="ru-RU" dirty="0" smtClean="0"/>
              <a:t>Желтый – жди!</a:t>
            </a:r>
          </a:p>
          <a:p>
            <a:r>
              <a:rPr lang="ru-RU" dirty="0" smtClean="0"/>
              <a:t>На зеленый – проходи!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24847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6593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Место есть для перехода,</a:t>
            </a:r>
            <a:br>
              <a:rPr lang="ru-RU" dirty="0"/>
            </a:br>
            <a:r>
              <a:rPr lang="ru-RU" dirty="0"/>
              <a:t>Это знают пешеходы.</a:t>
            </a:r>
            <a:br>
              <a:rPr lang="ru-RU" dirty="0"/>
            </a:br>
            <a:r>
              <a:rPr lang="ru-RU" dirty="0"/>
              <a:t>Нам его разлиновали, </a:t>
            </a:r>
            <a:br>
              <a:rPr lang="ru-RU" dirty="0"/>
            </a:br>
            <a:r>
              <a:rPr lang="ru-RU" dirty="0"/>
              <a:t>Где ходить, всем </a:t>
            </a:r>
            <a:r>
              <a:rPr lang="ru-RU" dirty="0" smtClean="0"/>
              <a:t>указали!</a:t>
            </a:r>
          </a:p>
          <a:p>
            <a:r>
              <a:rPr lang="ru-RU" b="1" dirty="0" smtClean="0"/>
              <a:t>Пешеходный переход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7"/>
            <a:ext cx="4320480" cy="446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86927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1772816"/>
            <a:ext cx="3636085" cy="16954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Здесь не катится автобус.</a:t>
            </a:r>
            <a:br>
              <a:rPr lang="ru-RU" dirty="0"/>
            </a:br>
            <a:r>
              <a:rPr lang="ru-RU" dirty="0"/>
              <a:t>Здесь трамваи не пройдут.</a:t>
            </a:r>
            <a:br>
              <a:rPr lang="ru-RU" dirty="0"/>
            </a:br>
            <a:r>
              <a:rPr lang="ru-RU" dirty="0"/>
              <a:t>Здесь спокойно пешеходы</a:t>
            </a:r>
            <a:br>
              <a:rPr lang="ru-RU" dirty="0"/>
            </a:br>
            <a:r>
              <a:rPr lang="ru-RU" dirty="0"/>
              <a:t>Вдоль по улице идут. </a:t>
            </a:r>
            <a:endParaRPr lang="ru-RU" dirty="0" smtClean="0"/>
          </a:p>
          <a:p>
            <a:r>
              <a:rPr lang="ru-RU" b="1" dirty="0" smtClean="0"/>
              <a:t>Тротуар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785926"/>
            <a:ext cx="324036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1107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Все водителю расскажет, </a:t>
            </a:r>
            <a:br>
              <a:rPr lang="ru-RU" dirty="0"/>
            </a:br>
            <a:r>
              <a:rPr lang="ru-RU" dirty="0"/>
              <a:t>Скорость верную укажет. </a:t>
            </a:r>
            <a:br>
              <a:rPr lang="ru-RU" dirty="0"/>
            </a:br>
            <a:r>
              <a:rPr lang="ru-RU" dirty="0"/>
              <a:t>У дороги, как маяк, </a:t>
            </a:r>
            <a:br>
              <a:rPr lang="ru-RU" dirty="0"/>
            </a:br>
            <a:r>
              <a:rPr lang="ru-RU" dirty="0"/>
              <a:t>Добрый друг - ...</a:t>
            </a:r>
            <a:br>
              <a:rPr lang="ru-RU" dirty="0"/>
            </a:br>
            <a:r>
              <a:rPr lang="ru-RU" b="1" dirty="0" smtClean="0"/>
              <a:t>Дорожный знак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360040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0945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Пьёт бензин, как молоко,</a:t>
            </a:r>
            <a:br>
              <a:rPr lang="ru-RU" dirty="0"/>
            </a:br>
            <a:r>
              <a:rPr lang="ru-RU" dirty="0"/>
              <a:t>Может бегать далеко,</a:t>
            </a:r>
            <a:br>
              <a:rPr lang="ru-RU" dirty="0"/>
            </a:br>
            <a:r>
              <a:rPr lang="ru-RU" dirty="0"/>
              <a:t>Возит грузы и людей.</a:t>
            </a:r>
            <a:br>
              <a:rPr lang="ru-RU" dirty="0"/>
            </a:br>
            <a:r>
              <a:rPr lang="ru-RU" dirty="0"/>
              <a:t>Будь внимателен при ней. </a:t>
            </a:r>
            <a:endParaRPr lang="ru-RU" dirty="0" smtClean="0"/>
          </a:p>
          <a:p>
            <a:r>
              <a:rPr lang="ru-RU" b="1" dirty="0" smtClean="0"/>
              <a:t>Машина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268759"/>
            <a:ext cx="4249291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38864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этом месте, как ни странно,</a:t>
            </a:r>
            <a:br>
              <a:rPr lang="ru-RU" dirty="0"/>
            </a:br>
            <a:r>
              <a:rPr lang="ru-RU" dirty="0"/>
              <a:t>Ждут чего – то постоянно.</a:t>
            </a:r>
            <a:br>
              <a:rPr lang="ru-RU" dirty="0"/>
            </a:br>
            <a:r>
              <a:rPr lang="ru-RU" dirty="0"/>
              <a:t>Кто – то сидя, кто – то стоя</a:t>
            </a:r>
            <a:br>
              <a:rPr lang="ru-RU" dirty="0"/>
            </a:br>
            <a:r>
              <a:rPr lang="ru-RU" dirty="0"/>
              <a:t>Что за место здесь такое? </a:t>
            </a:r>
            <a:br>
              <a:rPr lang="ru-RU" dirty="0"/>
            </a:br>
            <a:r>
              <a:rPr lang="ru-RU" b="1" dirty="0" smtClean="0"/>
              <a:t>Автобусная остановка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64" y="1772816"/>
            <a:ext cx="381000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78409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дождь и в ясную погоду </a:t>
            </a:r>
            <a:br>
              <a:rPr lang="ru-RU" dirty="0"/>
            </a:br>
            <a:r>
              <a:rPr lang="ru-RU" dirty="0"/>
              <a:t>Здесь не ходят пешеходы. </a:t>
            </a:r>
            <a:br>
              <a:rPr lang="ru-RU" dirty="0"/>
            </a:br>
            <a:r>
              <a:rPr lang="ru-RU" dirty="0"/>
              <a:t>Говорит им знак одно:</a:t>
            </a:r>
            <a:br>
              <a:rPr lang="ru-RU" dirty="0"/>
            </a:br>
            <a:r>
              <a:rPr lang="ru-RU" dirty="0"/>
              <a:t>"Вам ходить запрещено!" </a:t>
            </a:r>
            <a:br>
              <a:rPr lang="ru-RU" dirty="0"/>
            </a:br>
            <a:r>
              <a:rPr lang="ru-RU" b="1" dirty="0" smtClean="0"/>
              <a:t>Движение </a:t>
            </a:r>
            <a:r>
              <a:rPr lang="ru-RU" b="1" dirty="0"/>
              <a:t>пешеходов </a:t>
            </a:r>
            <a:r>
              <a:rPr lang="ru-RU" b="1" dirty="0" smtClean="0"/>
              <a:t>запрещено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31405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777424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</TotalTime>
  <Words>105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Безопасность на дороге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на дороге</dc:title>
  <dc:creator>180</dc:creator>
  <cp:lastModifiedBy>Виктория</cp:lastModifiedBy>
  <cp:revision>11</cp:revision>
  <dcterms:created xsi:type="dcterms:W3CDTF">2015-10-15T05:49:57Z</dcterms:created>
  <dcterms:modified xsi:type="dcterms:W3CDTF">2018-11-17T11:47:10Z</dcterms:modified>
</cp:coreProperties>
</file>