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9" r:id="rId4"/>
    <p:sldId id="260" r:id="rId5"/>
    <p:sldId id="270" r:id="rId6"/>
    <p:sldId id="261" r:id="rId7"/>
    <p:sldId id="262" r:id="rId8"/>
    <p:sldId id="263" r:id="rId9"/>
    <p:sldId id="264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89" autoAdjust="0"/>
  </p:normalViewPr>
  <p:slideViewPr>
    <p:cSldViewPr>
      <p:cViewPr varScale="1">
        <p:scale>
          <a:sx n="83" d="100"/>
          <a:sy n="83" d="100"/>
        </p:scale>
        <p:origin x="-1387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E3511-047A-411D-983C-C22B1AE4356C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1504A-FBD3-4F3B-98B6-2B9DBF816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E3511-047A-411D-983C-C22B1AE4356C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1504A-FBD3-4F3B-98B6-2B9DBF816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E3511-047A-411D-983C-C22B1AE4356C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1504A-FBD3-4F3B-98B6-2B9DBF816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E3511-047A-411D-983C-C22B1AE4356C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1504A-FBD3-4F3B-98B6-2B9DBF816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E3511-047A-411D-983C-C22B1AE4356C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1504A-FBD3-4F3B-98B6-2B9DBF816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E3511-047A-411D-983C-C22B1AE4356C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1504A-FBD3-4F3B-98B6-2B9DBF816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E3511-047A-411D-983C-C22B1AE4356C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1504A-FBD3-4F3B-98B6-2B9DBF816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E3511-047A-411D-983C-C22B1AE4356C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1504A-FBD3-4F3B-98B6-2B9DBF816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E3511-047A-411D-983C-C22B1AE4356C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1504A-FBD3-4F3B-98B6-2B9DBF816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E3511-047A-411D-983C-C22B1AE4356C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1504A-FBD3-4F3B-98B6-2B9DBF816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E3511-047A-411D-983C-C22B1AE4356C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1504A-FBD3-4F3B-98B6-2B9DBF816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E3511-047A-411D-983C-C22B1AE4356C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1504A-FBD3-4F3B-98B6-2B9DBF816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ХАЛАТ</a:t>
            </a:r>
            <a:endParaRPr lang="ru-RU" sz="6600" dirty="0"/>
          </a:p>
        </p:txBody>
      </p:sp>
      <p:pic>
        <p:nvPicPr>
          <p:cNvPr id="3" name="Picture 3" descr="C:\Documents and Settings\admin\Рабочий стол\50081-halat-leader-kids-cvet-rozovyj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1357298"/>
            <a:ext cx="2786082" cy="3267075"/>
          </a:xfrm>
          <a:prstGeom prst="rect">
            <a:avLst/>
          </a:prstGeom>
          <a:noFill/>
        </p:spPr>
      </p:pic>
      <p:pic>
        <p:nvPicPr>
          <p:cNvPr id="2050" name="Picture 2" descr="C:\Documents and Settings\admin\Рабочий стол\9898ff20560eb88fca10839a35be64c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72198" y="1000108"/>
            <a:ext cx="2500330" cy="4357718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3370f4e661c87e75bdf7eff253ce48cc-768x95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00430" y="2357430"/>
            <a:ext cx="2071702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Виды застёжки в халатах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Documents and Settings\admin\Рабочий стол\5a06e263-c209-4591-a255-251ab9d762c2.jpg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500174"/>
            <a:ext cx="258834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admin\Рабочий стол\05973579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86116" y="1357298"/>
            <a:ext cx="2786082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admin\Рабочий стол\1593848-1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715108" y="2000240"/>
            <a:ext cx="2428892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Рабочий стол\451826363_w640_h640_cid2781217_pid302612923-906d51e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285728"/>
            <a:ext cx="169545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Documents and Settings\admin\Рабочий стол\425725323_w640_h640_c067fad6f04a0d__49081dcd7d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86578" y="357166"/>
            <a:ext cx="192882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Documents and Settings\admin\Рабочий стол\halat_zhenskiy_hozyayushka_vasilek_s_otdelkoy_poloska_zeleniy_s_otdelkoy_poloska_odezhda_dlya_sfery_obsluzhivaniya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86182" y="0"/>
            <a:ext cx="231934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admin\Рабочий стол\190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3108" y="3071810"/>
            <a:ext cx="214314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admin\Рабочий стол\halat-dlya-truda-sin2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643570" y="3429000"/>
            <a:ext cx="176212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Рабочий стол\148342039915813273.png"/>
          <p:cNvPicPr/>
          <p:nvPr/>
        </p:nvPicPr>
        <p:blipFill>
          <a:blip r:embed="rId2" cstate="screen"/>
          <a:srcRect b="9585"/>
          <a:stretch>
            <a:fillRect/>
          </a:stretch>
        </p:blipFill>
        <p:spPr bwMode="auto">
          <a:xfrm>
            <a:off x="1000100" y="419100"/>
            <a:ext cx="7572427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03958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357166"/>
            <a:ext cx="3857652" cy="2928958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imperator-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9058" y="857232"/>
            <a:ext cx="4929222" cy="3357586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00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14414" y="2928934"/>
            <a:ext cx="2762250" cy="3714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origina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3200" y="552450"/>
            <a:ext cx="8737600" cy="5753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Рабочий стол\Japanese-Kimono-Antique-02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500042"/>
            <a:ext cx="213360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Documents and Settings\admin\Рабочий стол\073b6643d6a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38537" y="757237"/>
            <a:ext cx="2066925" cy="5343525"/>
          </a:xfrm>
          <a:prstGeom prst="rect">
            <a:avLst/>
          </a:prstGeom>
          <a:noFill/>
        </p:spPr>
      </p:pic>
      <p:pic>
        <p:nvPicPr>
          <p:cNvPr id="4" name="Рисунок 3" descr="C:\Documents and Settings\admin\Рабочий стол\Japanese-Kimono-Antique-02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72198" y="2428868"/>
            <a:ext cx="2295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1906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57554" y="1071546"/>
            <a:ext cx="5214974" cy="5357850"/>
          </a:xfrm>
          <a:prstGeom prst="rect">
            <a:avLst/>
          </a:prstGeom>
          <a:noFill/>
        </p:spPr>
      </p:pic>
      <p:pic>
        <p:nvPicPr>
          <p:cNvPr id="1028" name="Picture 4" descr="http://peopleandcountries.com/data/attachment/portal/201407/30/200931itfkznf0nf7cogtb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285728"/>
            <a:ext cx="2643206" cy="3598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Documents and Settings\admin\Рабочий стол\1f796ed469c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24200" y="933450"/>
            <a:ext cx="2895600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Documents and Settings\admin\Рабочий стол\1416313555_1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357166"/>
            <a:ext cx="2876550" cy="4733925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i-6044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0694" y="1857364"/>
            <a:ext cx="3214710" cy="45720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14290"/>
            <a:ext cx="4429156" cy="5386376"/>
          </a:xfrm>
          <a:prstGeom prst="rect">
            <a:avLst/>
          </a:prstGeom>
          <a:noFill/>
        </p:spPr>
      </p:pic>
      <p:pic>
        <p:nvPicPr>
          <p:cNvPr id="4" name="Рисунок 3" descr="C:\Documents and Settings\admin\Рабочий стол\0_5ca41_9f43174f_XL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1714488"/>
            <a:ext cx="3457580" cy="4524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Рабочий стол\img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57752" y="785794"/>
            <a:ext cx="3857652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Documents and Settings\admin\Рабочий стол\2-3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857232"/>
            <a:ext cx="347185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-233064"/>
            <a:ext cx="1067215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И.А.Крылов                                                              А.С.Пушкин                                   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avatars.mds.yandex.net/get-marketpic/169660/market_NnP8WSKuGbAFi5unB9xP7Q/ori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2976" y="1285860"/>
            <a:ext cx="221457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00034" y="142852"/>
            <a:ext cx="6000792" cy="1143000"/>
          </a:xfrm>
        </p:spPr>
        <p:txBody>
          <a:bodyPr>
            <a:noAutofit/>
          </a:bodyPr>
          <a:lstStyle/>
          <a:p>
            <a:r>
              <a:rPr lang="ru-RU" sz="8800" b="1" dirty="0" smtClean="0"/>
              <a:t>   «ХАЛАТ»</a:t>
            </a:r>
            <a:endParaRPr lang="ru-RU" sz="8800" b="1" dirty="0"/>
          </a:p>
        </p:txBody>
      </p:sp>
      <p:pic>
        <p:nvPicPr>
          <p:cNvPr id="9" name="Рисунок 8" descr="C:\Documents and Settings\admin\Рабочий стол\1650279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2000240"/>
            <a:ext cx="4143404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12</Words>
  <Application>Microsoft Office PowerPoint</Application>
  <PresentationFormat>Экран (4:3)</PresentationFormat>
  <Paragraphs>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ХАЛАТ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   «ХАЛАТ»</vt:lpstr>
      <vt:lpstr>Виды застёжки в халатах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*</dc:creator>
  <cp:lastModifiedBy>ЕЛЕНА</cp:lastModifiedBy>
  <cp:revision>27</cp:revision>
  <dcterms:created xsi:type="dcterms:W3CDTF">2018-03-25T07:30:37Z</dcterms:created>
  <dcterms:modified xsi:type="dcterms:W3CDTF">2018-11-17T11:55:13Z</dcterms:modified>
</cp:coreProperties>
</file>