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amond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214686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ru-RU" sz="39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9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9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9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9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на развитие мыслительной деятельности детей</a:t>
            </a:r>
            <a:endParaRPr lang="ru-RU" sz="5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Путешественники решили сфотографировать домик. У кого какая фотография получилась?»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70430_102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571612"/>
            <a:ext cx="5072098" cy="5201473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«Робот решил убраться. Что он сделал не так? Найди восемь ошибок»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70430_1029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571612"/>
            <a:ext cx="4766203" cy="5091893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Самолет взлетал в небо 4 раза и после каждого полёта садился. Сколько раз садился самолет?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zadanie-dlya-rebyat-4-5-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3116"/>
            <a:ext cx="8644592" cy="3904474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хочет ехать в автобусе с зелеными колесами и кузовом такого же цвета, как ее платье. Покажи этот автобус.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zanyatiya-s-rebyatishkami-3-4-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928934"/>
            <a:ext cx="8501122" cy="3500462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ru-kum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642918"/>
            <a:ext cx="8659099" cy="5573575"/>
          </a:xfrm>
        </p:spPr>
      </p:pic>
    </p:spTree>
  </p:cSld>
  <p:clrMapOvr>
    <a:masterClrMapping/>
  </p:clrMapOvr>
  <p:transition spd="med"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skras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86808" cy="6366555"/>
          </a:xfrm>
        </p:spPr>
      </p:pic>
    </p:spTree>
  </p:cSld>
  <p:clrMapOvr>
    <a:masterClrMapping/>
  </p:clrMapOvr>
  <p:transition spd="med"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raficheskii-diktan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8786842" cy="4885484"/>
          </a:xfrm>
        </p:spPr>
      </p:pic>
    </p:spTree>
  </p:cSld>
  <p:clrMapOvr>
    <a:masterClrMapping/>
  </p:clrMapOvr>
  <p:transition spd="med"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d87c9ab66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785794"/>
            <a:ext cx="8858312" cy="5384600"/>
          </a:xfrm>
        </p:spPr>
      </p:pic>
    </p:spTree>
  </p:cSld>
  <p:clrMapOvr>
    <a:masterClrMapping/>
  </p:clrMapOvr>
  <p:transition spd="med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14275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142984"/>
            <a:ext cx="3143240" cy="4500570"/>
          </a:xfrm>
        </p:spPr>
      </p:pic>
      <p:pic>
        <p:nvPicPr>
          <p:cNvPr id="5" name="Рисунок 4" descr="978-5-7934-0529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142984"/>
            <a:ext cx="3368060" cy="4572032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161267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3620323" cy="5131746"/>
          </a:xfrm>
        </p:spPr>
      </p:pic>
      <p:pic>
        <p:nvPicPr>
          <p:cNvPr id="5" name="Рисунок 4" descr="10075754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357298"/>
            <a:ext cx="4249317" cy="5191138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9397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 одной из этих картинок есть ошибка. На какой? Объясни почему»</a:t>
            </a:r>
            <a:b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naydi-oshibk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6929486" cy="5329208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 какой тарелке груша лежит перед яблоком?»</a:t>
            </a:r>
            <a:endParaRPr lang="ru-RU" dirty="0"/>
          </a:p>
        </p:txBody>
      </p:sp>
      <p:pic>
        <p:nvPicPr>
          <p:cNvPr id="4" name="Содержимое 3" descr="20170430_1025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214422"/>
            <a:ext cx="5857916" cy="5399046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тень»</a:t>
            </a:r>
            <a:endParaRPr lang="ru-RU" dirty="0"/>
          </a:p>
        </p:txBody>
      </p:sp>
      <p:pic>
        <p:nvPicPr>
          <p:cNvPr id="4" name="Содержимое 3" descr="20170430_102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71612"/>
            <a:ext cx="7143799" cy="4660920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получится, если вырезать фигуру, нарисованную на сложенном листе?» </a:t>
            </a:r>
            <a:b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70430_1026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714488"/>
            <a:ext cx="5558992" cy="4973345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686800" cy="838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 каком рисунке поза мишки и зайки совпадает с верхней картинкой?»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70430_1027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5187969" cy="5143536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находится близко от девочки, что далеко?»</a:t>
            </a:r>
            <a:endParaRPr lang="ru-RU" sz="3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430_1028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357298"/>
            <a:ext cx="5062728" cy="5239924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83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 «На одной из этих картинок есть ошибка. На какой? Объясни почему»  </vt:lpstr>
      <vt:lpstr> «На какой тарелке груша лежит перед яблоком?»</vt:lpstr>
      <vt:lpstr>«Найди тень»</vt:lpstr>
      <vt:lpstr>«Что получится, если вырезать фигуру, нарисованную на сложенном листе?»    </vt:lpstr>
      <vt:lpstr>«На каком рисунке поза мишки и зайки совпадает с верхней картинкой?»  </vt:lpstr>
      <vt:lpstr>«Что находится близко от девочки, что далеко?»</vt:lpstr>
      <vt:lpstr> «Путешественники решили сфотографировать домик. У кого какая фотография получилась?»  </vt:lpstr>
      <vt:lpstr>«Робот решил убраться. Что он сделал не так? Найди восемь ошибок»  </vt:lpstr>
      <vt:lpstr> Самолет взлетал в небо 4 раза и после каждого полёта садился. Сколько раз садился самолет?  </vt:lpstr>
      <vt:lpstr>Кукла хочет ехать в автобусе с зелеными колесами и кузовом такого же цвета, как ее платье. Покажи этот автобус.  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Гераськина Юля</cp:lastModifiedBy>
  <cp:revision>17</cp:revision>
  <dcterms:modified xsi:type="dcterms:W3CDTF">2018-01-31T13:17:32Z</dcterms:modified>
</cp:coreProperties>
</file>